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325" r:id="rId2"/>
    <p:sldId id="952" r:id="rId3"/>
    <p:sldId id="865" r:id="rId4"/>
    <p:sldId id="467" r:id="rId5"/>
    <p:sldId id="960" r:id="rId6"/>
    <p:sldId id="778" r:id="rId7"/>
    <p:sldId id="959" r:id="rId8"/>
    <p:sldId id="953" r:id="rId9"/>
    <p:sldId id="783" r:id="rId10"/>
    <p:sldId id="957" r:id="rId11"/>
    <p:sldId id="963" r:id="rId12"/>
    <p:sldId id="633" r:id="rId13"/>
    <p:sldId id="956" r:id="rId14"/>
    <p:sldId id="762" r:id="rId15"/>
    <p:sldId id="765" r:id="rId16"/>
    <p:sldId id="962" r:id="rId17"/>
    <p:sldId id="970" r:id="rId18"/>
    <p:sldId id="964" r:id="rId19"/>
    <p:sldId id="757" r:id="rId20"/>
    <p:sldId id="967" r:id="rId21"/>
    <p:sldId id="958" r:id="rId22"/>
    <p:sldId id="965" r:id="rId23"/>
    <p:sldId id="948" r:id="rId24"/>
    <p:sldId id="706" r:id="rId25"/>
    <p:sldId id="799" r:id="rId26"/>
    <p:sldId id="468" r:id="rId2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F7F7F7"/>
    <a:srgbClr val="4D76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74"/>
    <p:restoredTop sz="96949"/>
  </p:normalViewPr>
  <p:slideViewPr>
    <p:cSldViewPr snapToGrid="0" snapToObjects="1">
      <p:cViewPr varScale="1">
        <p:scale>
          <a:sx n="138" d="100"/>
          <a:sy n="138" d="100"/>
        </p:scale>
        <p:origin x="1880" y="472"/>
      </p:cViewPr>
      <p:guideLst/>
    </p:cSldViewPr>
  </p:slideViewPr>
  <p:notesTextViewPr>
    <p:cViewPr>
      <p:scale>
        <a:sx n="1" d="1"/>
        <a:sy n="1" d="1"/>
      </p:scale>
      <p:origin x="0" y="0"/>
    </p:cViewPr>
  </p:notesTextViewPr>
  <p:sorterViewPr>
    <p:cViewPr>
      <p:scale>
        <a:sx n="95" d="100"/>
        <a:sy n="9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Fleming" userId="161791bae1afb603" providerId="LiveId" clId="{BA017037-CFC5-0449-B31E-A16E8B8F0100}"/>
    <pc:docChg chg="undo custSel addSld delSld modSld sldOrd modNotesMaster">
      <pc:chgData name="Jim Fleming" userId="161791bae1afb603" providerId="LiveId" clId="{BA017037-CFC5-0449-B31E-A16E8B8F0100}" dt="2025-04-05T19:33:24.075" v="4055"/>
      <pc:docMkLst>
        <pc:docMk/>
      </pc:docMkLst>
      <pc:sldChg chg="del">
        <pc:chgData name="Jim Fleming" userId="161791bae1afb603" providerId="LiveId" clId="{BA017037-CFC5-0449-B31E-A16E8B8F0100}" dt="2025-04-05T14:54:08.125" v="84" actId="2696"/>
        <pc:sldMkLst>
          <pc:docMk/>
          <pc:sldMk cId="1564561552" sldId="257"/>
        </pc:sldMkLst>
      </pc:sldChg>
      <pc:sldChg chg="modSp add mod ord">
        <pc:chgData name="Jim Fleming" userId="161791bae1afb603" providerId="LiveId" clId="{BA017037-CFC5-0449-B31E-A16E8B8F0100}" dt="2025-04-05T18:23:16.119" v="3648" actId="20578"/>
        <pc:sldMkLst>
          <pc:docMk/>
          <pc:sldMk cId="1791236111" sldId="386"/>
        </pc:sldMkLst>
      </pc:sldChg>
      <pc:sldChg chg="modSp mod ord chgLayout">
        <pc:chgData name="Jim Fleming" userId="161791bae1afb603" providerId="LiveId" clId="{BA017037-CFC5-0449-B31E-A16E8B8F0100}" dt="2025-04-05T15:22:35.226" v="614" actId="20578"/>
        <pc:sldMkLst>
          <pc:docMk/>
          <pc:sldMk cId="3544828559" sldId="467"/>
        </pc:sldMkLst>
        <pc:spChg chg="mod ord">
          <ac:chgData name="Jim Fleming" userId="161791bae1afb603" providerId="LiveId" clId="{BA017037-CFC5-0449-B31E-A16E8B8F0100}" dt="2025-04-05T14:52:10.874" v="40" actId="700"/>
          <ac:spMkLst>
            <pc:docMk/>
            <pc:sldMk cId="3544828559" sldId="467"/>
            <ac:spMk id="2" creationId="{1AC8C507-C381-A7EC-84C3-B88443D1F57A}"/>
          </ac:spMkLst>
        </pc:spChg>
        <pc:spChg chg="mod ord">
          <ac:chgData name="Jim Fleming" userId="161791bae1afb603" providerId="LiveId" clId="{BA017037-CFC5-0449-B31E-A16E8B8F0100}" dt="2025-04-05T14:52:18.013" v="41" actId="114"/>
          <ac:spMkLst>
            <pc:docMk/>
            <pc:sldMk cId="3544828559" sldId="467"/>
            <ac:spMk id="5" creationId="{FDC8D6C2-5F52-D34B-23A0-601FDE73D0F9}"/>
          </ac:spMkLst>
        </pc:spChg>
      </pc:sldChg>
      <pc:sldChg chg="del">
        <pc:chgData name="Jim Fleming" userId="161791bae1afb603" providerId="LiveId" clId="{BA017037-CFC5-0449-B31E-A16E8B8F0100}" dt="2025-04-05T14:52:53.804" v="42" actId="2696"/>
        <pc:sldMkLst>
          <pc:docMk/>
          <pc:sldMk cId="4066688916" sldId="469"/>
        </pc:sldMkLst>
      </pc:sldChg>
      <pc:sldChg chg="del">
        <pc:chgData name="Jim Fleming" userId="161791bae1afb603" providerId="LiveId" clId="{BA017037-CFC5-0449-B31E-A16E8B8F0100}" dt="2025-04-05T14:52:53.804" v="42" actId="2696"/>
        <pc:sldMkLst>
          <pc:docMk/>
          <pc:sldMk cId="1008993633" sldId="479"/>
        </pc:sldMkLst>
      </pc:sldChg>
      <pc:sldChg chg="del">
        <pc:chgData name="Jim Fleming" userId="161791bae1afb603" providerId="LiveId" clId="{BA017037-CFC5-0449-B31E-A16E8B8F0100}" dt="2025-04-05T14:53:02.314" v="43" actId="2696"/>
        <pc:sldMkLst>
          <pc:docMk/>
          <pc:sldMk cId="3467839692" sldId="480"/>
        </pc:sldMkLst>
      </pc:sldChg>
      <pc:sldChg chg="del">
        <pc:chgData name="Jim Fleming" userId="161791bae1afb603" providerId="LiveId" clId="{BA017037-CFC5-0449-B31E-A16E8B8F0100}" dt="2025-04-05T14:53:19.194" v="47" actId="2696"/>
        <pc:sldMkLst>
          <pc:docMk/>
          <pc:sldMk cId="1693998690" sldId="481"/>
        </pc:sldMkLst>
      </pc:sldChg>
      <pc:sldChg chg="del">
        <pc:chgData name="Jim Fleming" userId="161791bae1afb603" providerId="LiveId" clId="{BA017037-CFC5-0449-B31E-A16E8B8F0100}" dt="2025-04-05T14:53:18.424" v="46" actId="2696"/>
        <pc:sldMkLst>
          <pc:docMk/>
          <pc:sldMk cId="334323681" sldId="483"/>
        </pc:sldMkLst>
      </pc:sldChg>
      <pc:sldChg chg="del">
        <pc:chgData name="Jim Fleming" userId="161791bae1afb603" providerId="LiveId" clId="{BA017037-CFC5-0449-B31E-A16E8B8F0100}" dt="2025-04-05T14:53:56.259" v="75" actId="2696"/>
        <pc:sldMkLst>
          <pc:docMk/>
          <pc:sldMk cId="2138533639" sldId="489"/>
        </pc:sldMkLst>
      </pc:sldChg>
      <pc:sldChg chg="del">
        <pc:chgData name="Jim Fleming" userId="161791bae1afb603" providerId="LiveId" clId="{BA017037-CFC5-0449-B31E-A16E8B8F0100}" dt="2025-04-05T14:53:56.612" v="76" actId="2696"/>
        <pc:sldMkLst>
          <pc:docMk/>
          <pc:sldMk cId="1773743807" sldId="490"/>
        </pc:sldMkLst>
      </pc:sldChg>
      <pc:sldChg chg="del">
        <pc:chgData name="Jim Fleming" userId="161791bae1afb603" providerId="LiveId" clId="{BA017037-CFC5-0449-B31E-A16E8B8F0100}" dt="2025-04-05T14:53:57.093" v="77" actId="2696"/>
        <pc:sldMkLst>
          <pc:docMk/>
          <pc:sldMk cId="1321751761" sldId="491"/>
        </pc:sldMkLst>
      </pc:sldChg>
      <pc:sldChg chg="modSp add mod ord">
        <pc:chgData name="Jim Fleming" userId="161791bae1afb603" providerId="LiveId" clId="{BA017037-CFC5-0449-B31E-A16E8B8F0100}" dt="2025-04-05T19:09:12.347" v="3899" actId="6549"/>
        <pc:sldMkLst>
          <pc:docMk/>
          <pc:sldMk cId="1695603952" sldId="496"/>
        </pc:sldMkLst>
      </pc:sldChg>
      <pc:sldChg chg="del">
        <pc:chgData name="Jim Fleming" userId="161791bae1afb603" providerId="LiveId" clId="{BA017037-CFC5-0449-B31E-A16E8B8F0100}" dt="2025-04-05T14:53:43.254" v="55" actId="2696"/>
        <pc:sldMkLst>
          <pc:docMk/>
          <pc:sldMk cId="3278007702" sldId="505"/>
        </pc:sldMkLst>
      </pc:sldChg>
      <pc:sldChg chg="del">
        <pc:chgData name="Jim Fleming" userId="161791bae1afb603" providerId="LiveId" clId="{BA017037-CFC5-0449-B31E-A16E8B8F0100}" dt="2025-04-05T14:53:50.597" v="65" actId="2696"/>
        <pc:sldMkLst>
          <pc:docMk/>
          <pc:sldMk cId="4287106677" sldId="506"/>
        </pc:sldMkLst>
      </pc:sldChg>
      <pc:sldChg chg="add">
        <pc:chgData name="Jim Fleming" userId="161791bae1afb603" providerId="LiveId" clId="{BA017037-CFC5-0449-B31E-A16E8B8F0100}" dt="2025-04-05T18:26:31.698" v="3653"/>
        <pc:sldMkLst>
          <pc:docMk/>
          <pc:sldMk cId="3433638524" sldId="539"/>
        </pc:sldMkLst>
      </pc:sldChg>
      <pc:sldChg chg="modSp add mod ord">
        <pc:chgData name="Jim Fleming" userId="161791bae1afb603" providerId="LiveId" clId="{BA017037-CFC5-0449-B31E-A16E8B8F0100}" dt="2025-04-05T18:33:05.923" v="3730" actId="20578"/>
        <pc:sldMkLst>
          <pc:docMk/>
          <pc:sldMk cId="3051952489" sldId="633"/>
        </pc:sldMkLst>
      </pc:sldChg>
      <pc:sldChg chg="modSp mod">
        <pc:chgData name="Jim Fleming" userId="161791bae1afb603" providerId="LiveId" clId="{BA017037-CFC5-0449-B31E-A16E8B8F0100}" dt="2025-04-05T19:01:17.865" v="3876"/>
        <pc:sldMkLst>
          <pc:docMk/>
          <pc:sldMk cId="384459236" sldId="666"/>
        </pc:sldMkLst>
      </pc:sldChg>
      <pc:sldChg chg="del">
        <pc:chgData name="Jim Fleming" userId="161791bae1afb603" providerId="LiveId" clId="{BA017037-CFC5-0449-B31E-A16E8B8F0100}" dt="2025-04-05T14:54:00.746" v="83" actId="2696"/>
        <pc:sldMkLst>
          <pc:docMk/>
          <pc:sldMk cId="2230630306" sldId="667"/>
        </pc:sldMkLst>
      </pc:sldChg>
      <pc:sldChg chg="del">
        <pc:chgData name="Jim Fleming" userId="161791bae1afb603" providerId="LiveId" clId="{BA017037-CFC5-0449-B31E-A16E8B8F0100}" dt="2025-04-05T14:53:41.900" v="54" actId="2696"/>
        <pc:sldMkLst>
          <pc:docMk/>
          <pc:sldMk cId="3757601269" sldId="668"/>
        </pc:sldMkLst>
      </pc:sldChg>
      <pc:sldChg chg="del">
        <pc:chgData name="Jim Fleming" userId="161791bae1afb603" providerId="LiveId" clId="{BA017037-CFC5-0449-B31E-A16E8B8F0100}" dt="2025-04-05T14:53:53.714" v="73" actId="2696"/>
        <pc:sldMkLst>
          <pc:docMk/>
          <pc:sldMk cId="3646108762" sldId="669"/>
        </pc:sldMkLst>
      </pc:sldChg>
      <pc:sldChg chg="add del ord">
        <pc:chgData name="Jim Fleming" userId="161791bae1afb603" providerId="LiveId" clId="{BA017037-CFC5-0449-B31E-A16E8B8F0100}" dt="2025-04-05T17:53:21.724" v="2953" actId="20578"/>
        <pc:sldMkLst>
          <pc:docMk/>
          <pc:sldMk cId="4015699505" sldId="672"/>
        </pc:sldMkLst>
      </pc:sldChg>
      <pc:sldChg chg="del">
        <pc:chgData name="Jim Fleming" userId="161791bae1afb603" providerId="LiveId" clId="{BA017037-CFC5-0449-B31E-A16E8B8F0100}" dt="2025-04-05T17:27:59.541" v="2814" actId="2696"/>
        <pc:sldMkLst>
          <pc:docMk/>
          <pc:sldMk cId="480089297" sldId="673"/>
        </pc:sldMkLst>
      </pc:sldChg>
      <pc:sldChg chg="del">
        <pc:chgData name="Jim Fleming" userId="161791bae1afb603" providerId="LiveId" clId="{BA017037-CFC5-0449-B31E-A16E8B8F0100}" dt="2025-04-05T14:52:53.804" v="42" actId="2696"/>
        <pc:sldMkLst>
          <pc:docMk/>
          <pc:sldMk cId="2177504325" sldId="674"/>
        </pc:sldMkLst>
      </pc:sldChg>
      <pc:sldChg chg="del">
        <pc:chgData name="Jim Fleming" userId="161791bae1afb603" providerId="LiveId" clId="{BA017037-CFC5-0449-B31E-A16E8B8F0100}" dt="2025-04-05T14:52:53.804" v="42" actId="2696"/>
        <pc:sldMkLst>
          <pc:docMk/>
          <pc:sldMk cId="353112185" sldId="675"/>
        </pc:sldMkLst>
      </pc:sldChg>
      <pc:sldChg chg="ord">
        <pc:chgData name="Jim Fleming" userId="161791bae1afb603" providerId="LiveId" clId="{BA017037-CFC5-0449-B31E-A16E8B8F0100}" dt="2025-04-05T14:54:28.058" v="93" actId="20578"/>
        <pc:sldMkLst>
          <pc:docMk/>
          <pc:sldMk cId="4286034721" sldId="676"/>
        </pc:sldMkLst>
      </pc:sldChg>
      <pc:sldChg chg="modSp add del mod ord">
        <pc:chgData name="Jim Fleming" userId="161791bae1afb603" providerId="LiveId" clId="{BA017037-CFC5-0449-B31E-A16E8B8F0100}" dt="2025-04-05T17:30:07.017" v="2827" actId="20578"/>
        <pc:sldMkLst>
          <pc:docMk/>
          <pc:sldMk cId="3005670088" sldId="677"/>
        </pc:sldMkLst>
      </pc:sldChg>
      <pc:sldChg chg="modSp add mod ord">
        <pc:chgData name="Jim Fleming" userId="161791bae1afb603" providerId="LiveId" clId="{BA017037-CFC5-0449-B31E-A16E8B8F0100}" dt="2025-04-05T18:23:37.256" v="3651" actId="20578"/>
        <pc:sldMkLst>
          <pc:docMk/>
          <pc:sldMk cId="1892334262" sldId="678"/>
        </pc:sldMkLst>
      </pc:sldChg>
      <pc:sldChg chg="del">
        <pc:chgData name="Jim Fleming" userId="161791bae1afb603" providerId="LiveId" clId="{BA017037-CFC5-0449-B31E-A16E8B8F0100}" dt="2025-04-05T14:54:16.367" v="90" actId="2696"/>
        <pc:sldMkLst>
          <pc:docMk/>
          <pc:sldMk cId="3866692572" sldId="678"/>
        </pc:sldMkLst>
      </pc:sldChg>
      <pc:sldChg chg="del">
        <pc:chgData name="Jim Fleming" userId="161791bae1afb603" providerId="LiveId" clId="{BA017037-CFC5-0449-B31E-A16E8B8F0100}" dt="2025-04-05T14:54:16.960" v="91" actId="2696"/>
        <pc:sldMkLst>
          <pc:docMk/>
          <pc:sldMk cId="3376690331" sldId="679"/>
        </pc:sldMkLst>
      </pc:sldChg>
      <pc:sldChg chg="add del">
        <pc:chgData name="Jim Fleming" userId="161791bae1afb603" providerId="LiveId" clId="{BA017037-CFC5-0449-B31E-A16E8B8F0100}" dt="2025-04-05T14:54:15.868" v="89" actId="2696"/>
        <pc:sldMkLst>
          <pc:docMk/>
          <pc:sldMk cId="338575872" sldId="680"/>
        </pc:sldMkLst>
      </pc:sldChg>
      <pc:sldChg chg="del">
        <pc:chgData name="Jim Fleming" userId="161791bae1afb603" providerId="LiveId" clId="{BA017037-CFC5-0449-B31E-A16E8B8F0100}" dt="2025-04-05T14:54:17.769" v="92" actId="2696"/>
        <pc:sldMkLst>
          <pc:docMk/>
          <pc:sldMk cId="3163759212" sldId="681"/>
        </pc:sldMkLst>
      </pc:sldChg>
      <pc:sldChg chg="del">
        <pc:chgData name="Jim Fleming" userId="161791bae1afb603" providerId="LiveId" clId="{BA017037-CFC5-0449-B31E-A16E8B8F0100}" dt="2025-04-05T14:54:30.728" v="94" actId="2696"/>
        <pc:sldMkLst>
          <pc:docMk/>
          <pc:sldMk cId="1841655045" sldId="682"/>
        </pc:sldMkLst>
      </pc:sldChg>
      <pc:sldChg chg="del">
        <pc:chgData name="Jim Fleming" userId="161791bae1afb603" providerId="LiveId" clId="{BA017037-CFC5-0449-B31E-A16E8B8F0100}" dt="2025-04-05T14:53:02.314" v="43" actId="2696"/>
        <pc:sldMkLst>
          <pc:docMk/>
          <pc:sldMk cId="1782694580" sldId="685"/>
        </pc:sldMkLst>
      </pc:sldChg>
      <pc:sldChg chg="del">
        <pc:chgData name="Jim Fleming" userId="161791bae1afb603" providerId="LiveId" clId="{BA017037-CFC5-0449-B31E-A16E8B8F0100}" dt="2025-04-05T14:53:02.314" v="43" actId="2696"/>
        <pc:sldMkLst>
          <pc:docMk/>
          <pc:sldMk cId="1919615607" sldId="686"/>
        </pc:sldMkLst>
      </pc:sldChg>
      <pc:sldChg chg="del">
        <pc:chgData name="Jim Fleming" userId="161791bae1afb603" providerId="LiveId" clId="{BA017037-CFC5-0449-B31E-A16E8B8F0100}" dt="2025-04-05T14:53:02.314" v="43" actId="2696"/>
        <pc:sldMkLst>
          <pc:docMk/>
          <pc:sldMk cId="3084943743" sldId="687"/>
        </pc:sldMkLst>
      </pc:sldChg>
      <pc:sldChg chg="del">
        <pc:chgData name="Jim Fleming" userId="161791bae1afb603" providerId="LiveId" clId="{BA017037-CFC5-0449-B31E-A16E8B8F0100}" dt="2025-04-05T14:54:43.678" v="99" actId="2696"/>
        <pc:sldMkLst>
          <pc:docMk/>
          <pc:sldMk cId="3525737962" sldId="688"/>
        </pc:sldMkLst>
      </pc:sldChg>
      <pc:sldChg chg="modSp add mod ord">
        <pc:chgData name="Jim Fleming" userId="161791bae1afb603" providerId="LiveId" clId="{BA017037-CFC5-0449-B31E-A16E8B8F0100}" dt="2025-04-05T18:21:57.900" v="3646" actId="20578"/>
        <pc:sldMkLst>
          <pc:docMk/>
          <pc:sldMk cId="3460848480" sldId="701"/>
        </pc:sldMkLst>
      </pc:sldChg>
      <pc:sldChg chg="modSp add del mod">
        <pc:chgData name="Jim Fleming" userId="161791bae1afb603" providerId="LiveId" clId="{BA017037-CFC5-0449-B31E-A16E8B8F0100}" dt="2025-04-05T15:29:32.432" v="813" actId="2696"/>
        <pc:sldMkLst>
          <pc:docMk/>
          <pc:sldMk cId="440590281" sldId="758"/>
        </pc:sldMkLst>
      </pc:sldChg>
      <pc:sldChg chg="del">
        <pc:chgData name="Jim Fleming" userId="161791bae1afb603" providerId="LiveId" clId="{BA017037-CFC5-0449-B31E-A16E8B8F0100}" dt="2025-04-05T14:54:50.415" v="102" actId="2696"/>
        <pc:sldMkLst>
          <pc:docMk/>
          <pc:sldMk cId="649699745" sldId="762"/>
        </pc:sldMkLst>
      </pc:sldChg>
      <pc:sldChg chg="del">
        <pc:chgData name="Jim Fleming" userId="161791bae1afb603" providerId="LiveId" clId="{BA017037-CFC5-0449-B31E-A16E8B8F0100}" dt="2025-04-05T14:54:44.680" v="100" actId="2696"/>
        <pc:sldMkLst>
          <pc:docMk/>
          <pc:sldMk cId="351656657" sldId="763"/>
        </pc:sldMkLst>
      </pc:sldChg>
      <pc:sldChg chg="del">
        <pc:chgData name="Jim Fleming" userId="161791bae1afb603" providerId="LiveId" clId="{BA017037-CFC5-0449-B31E-A16E8B8F0100}" dt="2025-04-05T14:54:45.415" v="101" actId="2696"/>
        <pc:sldMkLst>
          <pc:docMk/>
          <pc:sldMk cId="757743180" sldId="764"/>
        </pc:sldMkLst>
      </pc:sldChg>
      <pc:sldChg chg="modSp add mod ord">
        <pc:chgData name="Jim Fleming" userId="161791bae1afb603" providerId="LiveId" clId="{BA017037-CFC5-0449-B31E-A16E8B8F0100}" dt="2025-04-05T18:05:24.575" v="3039" actId="20578"/>
        <pc:sldMkLst>
          <pc:docMk/>
          <pc:sldMk cId="460657024" sldId="765"/>
        </pc:sldMkLst>
      </pc:sldChg>
      <pc:sldChg chg="del">
        <pc:chgData name="Jim Fleming" userId="161791bae1afb603" providerId="LiveId" clId="{BA017037-CFC5-0449-B31E-A16E8B8F0100}" dt="2025-04-05T14:54:32.361" v="95" actId="2696"/>
        <pc:sldMkLst>
          <pc:docMk/>
          <pc:sldMk cId="3560214394" sldId="765"/>
        </pc:sldMkLst>
      </pc:sldChg>
      <pc:sldChg chg="del">
        <pc:chgData name="Jim Fleming" userId="161791bae1afb603" providerId="LiveId" clId="{BA017037-CFC5-0449-B31E-A16E8B8F0100}" dt="2025-04-05T14:53:43.712" v="56" actId="2696"/>
        <pc:sldMkLst>
          <pc:docMk/>
          <pc:sldMk cId="3917844314" sldId="766"/>
        </pc:sldMkLst>
      </pc:sldChg>
      <pc:sldChg chg="del">
        <pc:chgData name="Jim Fleming" userId="161791bae1afb603" providerId="LiveId" clId="{BA017037-CFC5-0449-B31E-A16E8B8F0100}" dt="2025-04-05T14:53:44.476" v="58" actId="2696"/>
        <pc:sldMkLst>
          <pc:docMk/>
          <pc:sldMk cId="4149299525" sldId="767"/>
        </pc:sldMkLst>
      </pc:sldChg>
      <pc:sldChg chg="del">
        <pc:chgData name="Jim Fleming" userId="161791bae1afb603" providerId="LiveId" clId="{BA017037-CFC5-0449-B31E-A16E8B8F0100}" dt="2025-04-05T14:53:44.122" v="57" actId="2696"/>
        <pc:sldMkLst>
          <pc:docMk/>
          <pc:sldMk cId="434848599" sldId="768"/>
        </pc:sldMkLst>
      </pc:sldChg>
      <pc:sldChg chg="modSp add mod">
        <pc:chgData name="Jim Fleming" userId="161791bae1afb603" providerId="LiveId" clId="{BA017037-CFC5-0449-B31E-A16E8B8F0100}" dt="2025-04-05T17:01:18.857" v="2619"/>
        <pc:sldMkLst>
          <pc:docMk/>
          <pc:sldMk cId="3809868452" sldId="768"/>
        </pc:sldMkLst>
      </pc:sldChg>
      <pc:sldChg chg="del">
        <pc:chgData name="Jim Fleming" userId="161791bae1afb603" providerId="LiveId" clId="{BA017037-CFC5-0449-B31E-A16E8B8F0100}" dt="2025-04-05T14:53:50.848" v="66" actId="2696"/>
        <pc:sldMkLst>
          <pc:docMk/>
          <pc:sldMk cId="1343899108" sldId="770"/>
        </pc:sldMkLst>
      </pc:sldChg>
      <pc:sldChg chg="del">
        <pc:chgData name="Jim Fleming" userId="161791bae1afb603" providerId="LiveId" clId="{BA017037-CFC5-0449-B31E-A16E8B8F0100}" dt="2025-04-05T14:53:52.359" v="71" actId="2696"/>
        <pc:sldMkLst>
          <pc:docMk/>
          <pc:sldMk cId="424274489" sldId="771"/>
        </pc:sldMkLst>
      </pc:sldChg>
      <pc:sldChg chg="del">
        <pc:chgData name="Jim Fleming" userId="161791bae1afb603" providerId="LiveId" clId="{BA017037-CFC5-0449-B31E-A16E8B8F0100}" dt="2025-04-05T14:53:52.716" v="72" actId="2696"/>
        <pc:sldMkLst>
          <pc:docMk/>
          <pc:sldMk cId="2055240671" sldId="772"/>
        </pc:sldMkLst>
      </pc:sldChg>
      <pc:sldChg chg="del">
        <pc:chgData name="Jim Fleming" userId="161791bae1afb603" providerId="LiveId" clId="{BA017037-CFC5-0449-B31E-A16E8B8F0100}" dt="2025-04-05T14:53:48.834" v="62" actId="2696"/>
        <pc:sldMkLst>
          <pc:docMk/>
          <pc:sldMk cId="677079987" sldId="773"/>
        </pc:sldMkLst>
      </pc:sldChg>
      <pc:sldChg chg="del">
        <pc:chgData name="Jim Fleming" userId="161791bae1afb603" providerId="LiveId" clId="{BA017037-CFC5-0449-B31E-A16E8B8F0100}" dt="2025-04-05T14:53:47.729" v="60" actId="2696"/>
        <pc:sldMkLst>
          <pc:docMk/>
          <pc:sldMk cId="469972238" sldId="774"/>
        </pc:sldMkLst>
      </pc:sldChg>
      <pc:sldChg chg="ord">
        <pc:chgData name="Jim Fleming" userId="161791bae1afb603" providerId="LiveId" clId="{BA017037-CFC5-0449-B31E-A16E8B8F0100}" dt="2025-04-05T14:54:40.639" v="98" actId="20578"/>
        <pc:sldMkLst>
          <pc:docMk/>
          <pc:sldMk cId="3885038505" sldId="776"/>
        </pc:sldMkLst>
      </pc:sldChg>
      <pc:sldChg chg="del">
        <pc:chgData name="Jim Fleming" userId="161791bae1afb603" providerId="LiveId" clId="{BA017037-CFC5-0449-B31E-A16E8B8F0100}" dt="2025-04-05T14:53:48.155" v="61" actId="2696"/>
        <pc:sldMkLst>
          <pc:docMk/>
          <pc:sldMk cId="3008037203" sldId="777"/>
        </pc:sldMkLst>
      </pc:sldChg>
      <pc:sldChg chg="del">
        <pc:chgData name="Jim Fleming" userId="161791bae1afb603" providerId="LiveId" clId="{BA017037-CFC5-0449-B31E-A16E8B8F0100}" dt="2025-04-05T14:52:53.804" v="42" actId="2696"/>
        <pc:sldMkLst>
          <pc:docMk/>
          <pc:sldMk cId="2834268902" sldId="778"/>
        </pc:sldMkLst>
      </pc:sldChg>
      <pc:sldChg chg="modSp add mod ord">
        <pc:chgData name="Jim Fleming" userId="161791bae1afb603" providerId="LiveId" clId="{BA017037-CFC5-0449-B31E-A16E8B8F0100}" dt="2025-04-05T18:21:57.900" v="3646" actId="20578"/>
        <pc:sldMkLst>
          <pc:docMk/>
          <pc:sldMk cId="3655191451" sldId="778"/>
        </pc:sldMkLst>
      </pc:sldChg>
      <pc:sldChg chg="modSp add mod ord">
        <pc:chgData name="Jim Fleming" userId="161791bae1afb603" providerId="LiveId" clId="{BA017037-CFC5-0449-B31E-A16E8B8F0100}" dt="2025-04-05T19:00:28.362" v="3867" actId="14100"/>
        <pc:sldMkLst>
          <pc:docMk/>
          <pc:sldMk cId="837976973" sldId="779"/>
        </pc:sldMkLst>
      </pc:sldChg>
      <pc:sldChg chg="del">
        <pc:chgData name="Jim Fleming" userId="161791bae1afb603" providerId="LiveId" clId="{BA017037-CFC5-0449-B31E-A16E8B8F0100}" dt="2025-04-05T14:53:02.314" v="43" actId="2696"/>
        <pc:sldMkLst>
          <pc:docMk/>
          <pc:sldMk cId="3690600014" sldId="779"/>
        </pc:sldMkLst>
      </pc:sldChg>
      <pc:sldChg chg="del ord">
        <pc:chgData name="Jim Fleming" userId="161791bae1afb603" providerId="LiveId" clId="{BA017037-CFC5-0449-B31E-A16E8B8F0100}" dt="2025-04-05T14:53:14.705" v="45" actId="2696"/>
        <pc:sldMkLst>
          <pc:docMk/>
          <pc:sldMk cId="1983721396" sldId="780"/>
        </pc:sldMkLst>
      </pc:sldChg>
      <pc:sldChg chg="del">
        <pc:chgData name="Jim Fleming" userId="161791bae1afb603" providerId="LiveId" clId="{BA017037-CFC5-0449-B31E-A16E8B8F0100}" dt="2025-04-05T14:53:54.658" v="74" actId="2696"/>
        <pc:sldMkLst>
          <pc:docMk/>
          <pc:sldMk cId="3964819729" sldId="782"/>
        </pc:sldMkLst>
      </pc:sldChg>
      <pc:sldChg chg="del">
        <pc:chgData name="Jim Fleming" userId="161791bae1afb603" providerId="LiveId" clId="{BA017037-CFC5-0449-B31E-A16E8B8F0100}" dt="2025-04-05T14:53:49.215" v="63" actId="2696"/>
        <pc:sldMkLst>
          <pc:docMk/>
          <pc:sldMk cId="460657024" sldId="785"/>
        </pc:sldMkLst>
      </pc:sldChg>
      <pc:sldChg chg="del">
        <pc:chgData name="Jim Fleming" userId="161791bae1afb603" providerId="LiveId" clId="{BA017037-CFC5-0449-B31E-A16E8B8F0100}" dt="2025-04-05T14:53:49.703" v="64" actId="2696"/>
        <pc:sldMkLst>
          <pc:docMk/>
          <pc:sldMk cId="3221297429" sldId="786"/>
        </pc:sldMkLst>
      </pc:sldChg>
      <pc:sldChg chg="del">
        <pc:chgData name="Jim Fleming" userId="161791bae1afb603" providerId="LiveId" clId="{BA017037-CFC5-0449-B31E-A16E8B8F0100}" dt="2025-04-05T14:53:51.895" v="70" actId="2696"/>
        <pc:sldMkLst>
          <pc:docMk/>
          <pc:sldMk cId="1640058322" sldId="788"/>
        </pc:sldMkLst>
      </pc:sldChg>
      <pc:sldChg chg="del">
        <pc:chgData name="Jim Fleming" userId="161791bae1afb603" providerId="LiveId" clId="{BA017037-CFC5-0449-B31E-A16E8B8F0100}" dt="2025-04-05T14:53:51.096" v="67" actId="2696"/>
        <pc:sldMkLst>
          <pc:docMk/>
          <pc:sldMk cId="2129248733" sldId="789"/>
        </pc:sldMkLst>
      </pc:sldChg>
      <pc:sldChg chg="del">
        <pc:chgData name="Jim Fleming" userId="161791bae1afb603" providerId="LiveId" clId="{BA017037-CFC5-0449-B31E-A16E8B8F0100}" dt="2025-04-05T14:53:51.311" v="68" actId="2696"/>
        <pc:sldMkLst>
          <pc:docMk/>
          <pc:sldMk cId="2130004607" sldId="790"/>
        </pc:sldMkLst>
      </pc:sldChg>
      <pc:sldChg chg="del">
        <pc:chgData name="Jim Fleming" userId="161791bae1afb603" providerId="LiveId" clId="{BA017037-CFC5-0449-B31E-A16E8B8F0100}" dt="2025-04-05T14:53:51.576" v="69" actId="2696"/>
        <pc:sldMkLst>
          <pc:docMk/>
          <pc:sldMk cId="3504160055" sldId="791"/>
        </pc:sldMkLst>
      </pc:sldChg>
      <pc:sldChg chg="del">
        <pc:chgData name="Jim Fleming" userId="161791bae1afb603" providerId="LiveId" clId="{BA017037-CFC5-0449-B31E-A16E8B8F0100}" dt="2025-04-05T17:28:03.204" v="2815" actId="2696"/>
        <pc:sldMkLst>
          <pc:docMk/>
          <pc:sldMk cId="1186306962" sldId="793"/>
        </pc:sldMkLst>
      </pc:sldChg>
      <pc:sldChg chg="del">
        <pc:chgData name="Jim Fleming" userId="161791bae1afb603" providerId="LiveId" clId="{BA017037-CFC5-0449-B31E-A16E8B8F0100}" dt="2025-04-05T14:54:36.208" v="97" actId="2696"/>
        <pc:sldMkLst>
          <pc:docMk/>
          <pc:sldMk cId="3047897814" sldId="794"/>
        </pc:sldMkLst>
      </pc:sldChg>
      <pc:sldChg chg="del">
        <pc:chgData name="Jim Fleming" userId="161791bae1afb603" providerId="LiveId" clId="{BA017037-CFC5-0449-B31E-A16E8B8F0100}" dt="2025-04-05T14:53:47.266" v="59" actId="2696"/>
        <pc:sldMkLst>
          <pc:docMk/>
          <pc:sldMk cId="274651380" sldId="795"/>
        </pc:sldMkLst>
      </pc:sldChg>
      <pc:sldChg chg="del">
        <pc:chgData name="Jim Fleming" userId="161791bae1afb603" providerId="LiveId" clId="{BA017037-CFC5-0449-B31E-A16E8B8F0100}" dt="2025-04-05T14:54:34.046" v="96" actId="2696"/>
        <pc:sldMkLst>
          <pc:docMk/>
          <pc:sldMk cId="2862382283" sldId="796"/>
        </pc:sldMkLst>
      </pc:sldChg>
      <pc:sldChg chg="del">
        <pc:chgData name="Jim Fleming" userId="161791bae1afb603" providerId="LiveId" clId="{BA017037-CFC5-0449-B31E-A16E8B8F0100}" dt="2025-04-05T14:53:57.612" v="79" actId="2696"/>
        <pc:sldMkLst>
          <pc:docMk/>
          <pc:sldMk cId="80661764" sldId="797"/>
        </pc:sldMkLst>
      </pc:sldChg>
      <pc:sldChg chg="del">
        <pc:chgData name="Jim Fleming" userId="161791bae1afb603" providerId="LiveId" clId="{BA017037-CFC5-0449-B31E-A16E8B8F0100}" dt="2025-04-05T14:53:58.807" v="82" actId="2696"/>
        <pc:sldMkLst>
          <pc:docMk/>
          <pc:sldMk cId="2820786024" sldId="798"/>
        </pc:sldMkLst>
      </pc:sldChg>
      <pc:sldChg chg="modSp mod">
        <pc:chgData name="Jim Fleming" userId="161791bae1afb603" providerId="LiveId" clId="{BA017037-CFC5-0449-B31E-A16E8B8F0100}" dt="2025-04-05T18:29:13.895" v="3724" actId="6549"/>
        <pc:sldMkLst>
          <pc:docMk/>
          <pc:sldMk cId="2428150544" sldId="799"/>
        </pc:sldMkLst>
        <pc:spChg chg="mod">
          <ac:chgData name="Jim Fleming" userId="161791bae1afb603" providerId="LiveId" clId="{BA017037-CFC5-0449-B31E-A16E8B8F0100}" dt="2025-04-05T18:29:13.895" v="3724" actId="6549"/>
          <ac:spMkLst>
            <pc:docMk/>
            <pc:sldMk cId="2428150544" sldId="799"/>
            <ac:spMk id="15" creationId="{3DF7933E-FC78-39E2-BC78-1CD098BF16AB}"/>
          </ac:spMkLst>
        </pc:spChg>
      </pc:sldChg>
      <pc:sldChg chg="addSp delSp modSp del mod ord">
        <pc:chgData name="Jim Fleming" userId="161791bae1afb603" providerId="LiveId" clId="{BA017037-CFC5-0449-B31E-A16E8B8F0100}" dt="2025-04-05T18:32:26.323" v="3729" actId="2696"/>
        <pc:sldMkLst>
          <pc:docMk/>
          <pc:sldMk cId="2483344949" sldId="800"/>
        </pc:sldMkLst>
      </pc:sldChg>
      <pc:sldChg chg="del">
        <pc:chgData name="Jim Fleming" userId="161791bae1afb603" providerId="LiveId" clId="{BA017037-CFC5-0449-B31E-A16E8B8F0100}" dt="2025-04-05T14:53:41.292" v="53" actId="2696"/>
        <pc:sldMkLst>
          <pc:docMk/>
          <pc:sldMk cId="1693643315" sldId="801"/>
        </pc:sldMkLst>
      </pc:sldChg>
      <pc:sldChg chg="del">
        <pc:chgData name="Jim Fleming" userId="161791bae1afb603" providerId="LiveId" clId="{BA017037-CFC5-0449-B31E-A16E8B8F0100}" dt="2025-04-05T14:53:58.501" v="81" actId="2696"/>
        <pc:sldMkLst>
          <pc:docMk/>
          <pc:sldMk cId="1410570478" sldId="802"/>
        </pc:sldMkLst>
      </pc:sldChg>
      <pc:sldChg chg="del">
        <pc:chgData name="Jim Fleming" userId="161791bae1afb603" providerId="LiveId" clId="{BA017037-CFC5-0449-B31E-A16E8B8F0100}" dt="2025-04-05T14:53:57.376" v="78" actId="2696"/>
        <pc:sldMkLst>
          <pc:docMk/>
          <pc:sldMk cId="1089379289" sldId="803"/>
        </pc:sldMkLst>
      </pc:sldChg>
      <pc:sldChg chg="del">
        <pc:chgData name="Jim Fleming" userId="161791bae1afb603" providerId="LiveId" clId="{BA017037-CFC5-0449-B31E-A16E8B8F0100}" dt="2025-04-05T14:53:58.077" v="80" actId="2696"/>
        <pc:sldMkLst>
          <pc:docMk/>
          <pc:sldMk cId="1274469049" sldId="804"/>
        </pc:sldMkLst>
      </pc:sldChg>
      <pc:sldChg chg="modSp add mod ord">
        <pc:chgData name="Jim Fleming" userId="161791bae1afb603" providerId="LiveId" clId="{BA017037-CFC5-0449-B31E-A16E8B8F0100}" dt="2025-04-05T19:01:48.438" v="3877"/>
        <pc:sldMkLst>
          <pc:docMk/>
          <pc:sldMk cId="589878498" sldId="805"/>
        </pc:sldMkLst>
      </pc:sldChg>
      <pc:sldChg chg="modSp add mod ord">
        <pc:chgData name="Jim Fleming" userId="161791bae1afb603" providerId="LiveId" clId="{BA017037-CFC5-0449-B31E-A16E8B8F0100}" dt="2025-04-05T19:02:06.579" v="3881"/>
        <pc:sldMkLst>
          <pc:docMk/>
          <pc:sldMk cId="2468024850" sldId="806"/>
        </pc:sldMkLst>
      </pc:sldChg>
      <pc:sldChg chg="modSp add mod ord replId">
        <pc:chgData name="Jim Fleming" userId="161791bae1afb603" providerId="LiveId" clId="{BA017037-CFC5-0449-B31E-A16E8B8F0100}" dt="2025-04-05T19:02:09.587" v="3882"/>
        <pc:sldMkLst>
          <pc:docMk/>
          <pc:sldMk cId="3550194008" sldId="807"/>
        </pc:sldMkLst>
      </pc:sldChg>
      <pc:sldChg chg="add del ord">
        <pc:chgData name="Jim Fleming" userId="161791bae1afb603" providerId="LiveId" clId="{BA017037-CFC5-0449-B31E-A16E8B8F0100}" dt="2025-04-05T18:29:53.348" v="3727" actId="2696"/>
        <pc:sldMkLst>
          <pc:docMk/>
          <pc:sldMk cId="2897146569" sldId="808"/>
        </pc:sldMkLst>
      </pc:sldChg>
      <pc:sldChg chg="add del replId">
        <pc:chgData name="Jim Fleming" userId="161791bae1afb603" providerId="LiveId" clId="{BA017037-CFC5-0449-B31E-A16E8B8F0100}" dt="2025-04-05T18:21:24.698" v="3645" actId="2696"/>
        <pc:sldMkLst>
          <pc:docMk/>
          <pc:sldMk cId="2185750284" sldId="809"/>
        </pc:sldMkLst>
      </pc:sldChg>
      <pc:sldChg chg="add del ord replId">
        <pc:chgData name="Jim Fleming" userId="161791bae1afb603" providerId="LiveId" clId="{BA017037-CFC5-0449-B31E-A16E8B8F0100}" dt="2025-04-05T18:34:20.056" v="3736" actId="2696"/>
        <pc:sldMkLst>
          <pc:docMk/>
          <pc:sldMk cId="4008607740" sldId="810"/>
        </pc:sldMkLst>
      </pc:sldChg>
      <pc:sldChg chg="add del replId">
        <pc:chgData name="Jim Fleming" userId="161791bae1afb603" providerId="LiveId" clId="{BA017037-CFC5-0449-B31E-A16E8B8F0100}" dt="2025-04-05T18:23:17.877" v="3649" actId="2696"/>
        <pc:sldMkLst>
          <pc:docMk/>
          <pc:sldMk cId="844372558" sldId="811"/>
        </pc:sldMkLst>
      </pc:sldChg>
      <pc:sldChg chg="add del">
        <pc:chgData name="Jim Fleming" userId="161791bae1afb603" providerId="LiveId" clId="{BA017037-CFC5-0449-B31E-A16E8B8F0100}" dt="2025-04-05T18:23:18.286" v="3650" actId="2696"/>
        <pc:sldMkLst>
          <pc:docMk/>
          <pc:sldMk cId="2134285025" sldId="812"/>
        </pc:sldMkLst>
      </pc:sldChg>
      <pc:sldChg chg="modSp add mod ord replId">
        <pc:chgData name="Jim Fleming" userId="161791bae1afb603" providerId="LiveId" clId="{BA017037-CFC5-0449-B31E-A16E8B8F0100}" dt="2025-04-05T19:01:58.118" v="3879"/>
        <pc:sldMkLst>
          <pc:docMk/>
          <pc:sldMk cId="2462047391" sldId="813"/>
        </pc:sldMkLst>
      </pc:sldChg>
      <pc:sldChg chg="modSp add mod ord replId">
        <pc:chgData name="Jim Fleming" userId="161791bae1afb603" providerId="LiveId" clId="{BA017037-CFC5-0449-B31E-A16E8B8F0100}" dt="2025-04-05T19:01:08.186" v="3875" actId="20577"/>
        <pc:sldMkLst>
          <pc:docMk/>
          <pc:sldMk cId="1559929770" sldId="814"/>
        </pc:sldMkLst>
      </pc:sldChg>
      <pc:sldChg chg="modSp add mod ord replId">
        <pc:chgData name="Jim Fleming" userId="161791bae1afb603" providerId="LiveId" clId="{BA017037-CFC5-0449-B31E-A16E8B8F0100}" dt="2025-04-05T19:02:17.105" v="3884"/>
        <pc:sldMkLst>
          <pc:docMk/>
          <pc:sldMk cId="2134900101" sldId="815"/>
        </pc:sldMkLst>
      </pc:sldChg>
      <pc:sldChg chg="add del replId">
        <pc:chgData name="Jim Fleming" userId="161791bae1afb603" providerId="LiveId" clId="{BA017037-CFC5-0449-B31E-A16E8B8F0100}" dt="2025-04-05T18:28:46.929" v="3721" actId="2696"/>
        <pc:sldMkLst>
          <pc:docMk/>
          <pc:sldMk cId="1487461815" sldId="816"/>
        </pc:sldMkLst>
      </pc:sldChg>
      <pc:sldChg chg="modSp add mod ord replId">
        <pc:chgData name="Jim Fleming" userId="161791bae1afb603" providerId="LiveId" clId="{BA017037-CFC5-0449-B31E-A16E8B8F0100}" dt="2025-04-05T19:02:19.042" v="3885"/>
        <pc:sldMkLst>
          <pc:docMk/>
          <pc:sldMk cId="891455942" sldId="817"/>
        </pc:sldMkLst>
      </pc:sldChg>
      <pc:sldChg chg="modSp add mod replId">
        <pc:chgData name="Jim Fleming" userId="161791bae1afb603" providerId="LiveId" clId="{BA017037-CFC5-0449-B31E-A16E8B8F0100}" dt="2025-04-05T19:02:14.903" v="3883"/>
        <pc:sldMkLst>
          <pc:docMk/>
          <pc:sldMk cId="2385237850" sldId="818"/>
        </pc:sldMkLst>
      </pc:sldChg>
      <pc:sldChg chg="add del replId">
        <pc:chgData name="Jim Fleming" userId="161791bae1afb603" providerId="LiveId" clId="{BA017037-CFC5-0449-B31E-A16E8B8F0100}" dt="2025-04-05T18:34:15.098" v="3735" actId="2696"/>
        <pc:sldMkLst>
          <pc:docMk/>
          <pc:sldMk cId="3916392260" sldId="819"/>
        </pc:sldMkLst>
      </pc:sldChg>
      <pc:sldChg chg="addSp delSp modSp new mod modClrScheme chgLayout">
        <pc:chgData name="Jim Fleming" userId="161791bae1afb603" providerId="LiveId" clId="{BA017037-CFC5-0449-B31E-A16E8B8F0100}" dt="2025-04-05T15:24:27.785" v="618" actId="20577"/>
        <pc:sldMkLst>
          <pc:docMk/>
          <pc:sldMk cId="1191161866" sldId="820"/>
        </pc:sldMkLst>
      </pc:sldChg>
      <pc:sldChg chg="modSp add del mod">
        <pc:chgData name="Jim Fleming" userId="161791bae1afb603" providerId="LiveId" clId="{BA017037-CFC5-0449-B31E-A16E8B8F0100}" dt="2025-04-05T15:29:27.281" v="812" actId="2696"/>
        <pc:sldMkLst>
          <pc:docMk/>
          <pc:sldMk cId="1731204940" sldId="821"/>
        </pc:sldMkLst>
      </pc:sldChg>
      <pc:sldChg chg="modSp add mod ord">
        <pc:chgData name="Jim Fleming" userId="161791bae1afb603" providerId="LiveId" clId="{BA017037-CFC5-0449-B31E-A16E8B8F0100}" dt="2025-04-05T16:31:16.391" v="2272" actId="20577"/>
        <pc:sldMkLst>
          <pc:docMk/>
          <pc:sldMk cId="1571756368" sldId="822"/>
        </pc:sldMkLst>
      </pc:sldChg>
      <pc:sldChg chg="modSp add mod">
        <pc:chgData name="Jim Fleming" userId="161791bae1afb603" providerId="LiveId" clId="{BA017037-CFC5-0449-B31E-A16E8B8F0100}" dt="2025-04-05T18:44:47.206" v="3737" actId="6549"/>
        <pc:sldMkLst>
          <pc:docMk/>
          <pc:sldMk cId="2294062532" sldId="823"/>
        </pc:sldMkLst>
      </pc:sldChg>
      <pc:sldChg chg="modSp add mod">
        <pc:chgData name="Jim Fleming" userId="161791bae1afb603" providerId="LiveId" clId="{BA017037-CFC5-0449-B31E-A16E8B8F0100}" dt="2025-04-05T15:25:33.898" v="620" actId="207"/>
        <pc:sldMkLst>
          <pc:docMk/>
          <pc:sldMk cId="4024040206" sldId="824"/>
        </pc:sldMkLst>
      </pc:sldChg>
      <pc:sldChg chg="add ord">
        <pc:chgData name="Jim Fleming" userId="161791bae1afb603" providerId="LiveId" clId="{BA017037-CFC5-0449-B31E-A16E8B8F0100}" dt="2025-04-05T17:29:59.377" v="2826" actId="20578"/>
        <pc:sldMkLst>
          <pc:docMk/>
          <pc:sldMk cId="3625719504" sldId="825"/>
        </pc:sldMkLst>
      </pc:sldChg>
      <pc:sldChg chg="add ord replId">
        <pc:chgData name="Jim Fleming" userId="161791bae1afb603" providerId="LiveId" clId="{BA017037-CFC5-0449-B31E-A16E8B8F0100}" dt="2025-04-05T17:29:59.377" v="2826" actId="20578"/>
        <pc:sldMkLst>
          <pc:docMk/>
          <pc:sldMk cId="315239875" sldId="826"/>
        </pc:sldMkLst>
      </pc:sldChg>
      <pc:sldChg chg="add del">
        <pc:chgData name="Jim Fleming" userId="161791bae1afb603" providerId="LiveId" clId="{BA017037-CFC5-0449-B31E-A16E8B8F0100}" dt="2025-04-05T16:28:32.155" v="2216" actId="2696"/>
        <pc:sldMkLst>
          <pc:docMk/>
          <pc:sldMk cId="1192283505" sldId="827"/>
        </pc:sldMkLst>
      </pc:sldChg>
      <pc:sldChg chg="addSp delSp modSp add del mod">
        <pc:chgData name="Jim Fleming" userId="161791bae1afb603" providerId="LiveId" clId="{BA017037-CFC5-0449-B31E-A16E8B8F0100}" dt="2025-04-05T17:53:37.924" v="2963" actId="20577"/>
        <pc:sldMkLst>
          <pc:docMk/>
          <pc:sldMk cId="811064650" sldId="828"/>
        </pc:sldMkLst>
      </pc:sldChg>
      <pc:sldChg chg="addSp delSp modSp new mod ord setBg">
        <pc:chgData name="Jim Fleming" userId="161791bae1afb603" providerId="LiveId" clId="{BA017037-CFC5-0449-B31E-A16E8B8F0100}" dt="2025-04-05T16:29:14.451" v="2229" actId="20578"/>
        <pc:sldMkLst>
          <pc:docMk/>
          <pc:sldMk cId="172320143" sldId="829"/>
        </pc:sldMkLst>
      </pc:sldChg>
      <pc:sldChg chg="addSp delSp modSp add mod ord setBg">
        <pc:chgData name="Jim Fleming" userId="161791bae1afb603" providerId="LiveId" clId="{BA017037-CFC5-0449-B31E-A16E8B8F0100}" dt="2025-04-05T16:29:18.554" v="2230" actId="20578"/>
        <pc:sldMkLst>
          <pc:docMk/>
          <pc:sldMk cId="2236302853" sldId="830"/>
        </pc:sldMkLst>
      </pc:sldChg>
      <pc:sldChg chg="addSp delSp modSp add ord setBg">
        <pc:chgData name="Jim Fleming" userId="161791bae1afb603" providerId="LiveId" clId="{BA017037-CFC5-0449-B31E-A16E8B8F0100}" dt="2025-04-05T16:29:32.491" v="2231" actId="20578"/>
        <pc:sldMkLst>
          <pc:docMk/>
          <pc:sldMk cId="2588874529" sldId="831"/>
        </pc:sldMkLst>
      </pc:sldChg>
      <pc:sldChg chg="modSp add mod ord">
        <pc:chgData name="Jim Fleming" userId="161791bae1afb603" providerId="LiveId" clId="{BA017037-CFC5-0449-B31E-A16E8B8F0100}" dt="2025-04-05T16:29:43.251" v="2232" actId="20578"/>
        <pc:sldMkLst>
          <pc:docMk/>
          <pc:sldMk cId="1176722314" sldId="832"/>
        </pc:sldMkLst>
      </pc:sldChg>
      <pc:sldChg chg="addSp delSp modSp add mod ord setBg">
        <pc:chgData name="Jim Fleming" userId="161791bae1afb603" providerId="LiveId" clId="{BA017037-CFC5-0449-B31E-A16E8B8F0100}" dt="2025-04-05T16:29:55.209" v="2233" actId="20578"/>
        <pc:sldMkLst>
          <pc:docMk/>
          <pc:sldMk cId="442231074" sldId="833"/>
        </pc:sldMkLst>
      </pc:sldChg>
      <pc:sldChg chg="add del ord">
        <pc:chgData name="Jim Fleming" userId="161791bae1afb603" providerId="LiveId" clId="{BA017037-CFC5-0449-B31E-A16E8B8F0100}" dt="2025-04-05T15:54:35.839" v="1335" actId="2696"/>
        <pc:sldMkLst>
          <pc:docMk/>
          <pc:sldMk cId="4168254696" sldId="833"/>
        </pc:sldMkLst>
      </pc:sldChg>
      <pc:sldChg chg="addSp delSp modSp add mod ord setBg">
        <pc:chgData name="Jim Fleming" userId="161791bae1afb603" providerId="LiveId" clId="{BA017037-CFC5-0449-B31E-A16E8B8F0100}" dt="2025-04-05T16:29:55.209" v="2233" actId="20578"/>
        <pc:sldMkLst>
          <pc:docMk/>
          <pc:sldMk cId="3286441683" sldId="834"/>
        </pc:sldMkLst>
      </pc:sldChg>
      <pc:sldChg chg="addSp delSp modSp add ord setBg">
        <pc:chgData name="Jim Fleming" userId="161791bae1afb603" providerId="LiveId" clId="{BA017037-CFC5-0449-B31E-A16E8B8F0100}" dt="2025-04-05T16:30:09.850" v="2234" actId="20578"/>
        <pc:sldMkLst>
          <pc:docMk/>
          <pc:sldMk cId="605772990" sldId="835"/>
        </pc:sldMkLst>
      </pc:sldChg>
      <pc:sldChg chg="addSp delSp modSp add mod ord setBg">
        <pc:chgData name="Jim Fleming" userId="161791bae1afb603" providerId="LiveId" clId="{BA017037-CFC5-0449-B31E-A16E8B8F0100}" dt="2025-04-05T16:29:55.209" v="2233" actId="20578"/>
        <pc:sldMkLst>
          <pc:docMk/>
          <pc:sldMk cId="2941075871" sldId="836"/>
        </pc:sldMkLst>
      </pc:sldChg>
      <pc:sldChg chg="addSp delSp modSp new mod ord">
        <pc:chgData name="Jim Fleming" userId="161791bae1afb603" providerId="LiveId" clId="{BA017037-CFC5-0449-B31E-A16E8B8F0100}" dt="2025-04-05T17:54:45.256" v="3020" actId="20577"/>
        <pc:sldMkLst>
          <pc:docMk/>
          <pc:sldMk cId="4011624780" sldId="837"/>
        </pc:sldMkLst>
      </pc:sldChg>
      <pc:sldChg chg="modSp add mod">
        <pc:chgData name="Jim Fleming" userId="161791bae1afb603" providerId="LiveId" clId="{BA017037-CFC5-0449-B31E-A16E8B8F0100}" dt="2025-04-05T17:53:52.054" v="2965"/>
        <pc:sldMkLst>
          <pc:docMk/>
          <pc:sldMk cId="3913657421" sldId="838"/>
        </pc:sldMkLst>
      </pc:sldChg>
      <pc:sldChg chg="modSp add mod">
        <pc:chgData name="Jim Fleming" userId="161791bae1afb603" providerId="LiveId" clId="{BA017037-CFC5-0449-B31E-A16E8B8F0100}" dt="2025-04-05T17:53:54.329" v="2966"/>
        <pc:sldMkLst>
          <pc:docMk/>
          <pc:sldMk cId="1526775889" sldId="839"/>
        </pc:sldMkLst>
      </pc:sldChg>
      <pc:sldChg chg="modSp add mod replId">
        <pc:chgData name="Jim Fleming" userId="161791bae1afb603" providerId="LiveId" clId="{BA017037-CFC5-0449-B31E-A16E8B8F0100}" dt="2025-04-05T17:53:57.175" v="2967"/>
        <pc:sldMkLst>
          <pc:docMk/>
          <pc:sldMk cId="1402873465" sldId="840"/>
        </pc:sldMkLst>
      </pc:sldChg>
      <pc:sldChg chg="modSp add mod">
        <pc:chgData name="Jim Fleming" userId="161791bae1afb603" providerId="LiveId" clId="{BA017037-CFC5-0449-B31E-A16E8B8F0100}" dt="2025-04-05T17:54:00.301" v="2968"/>
        <pc:sldMkLst>
          <pc:docMk/>
          <pc:sldMk cId="4208012428" sldId="841"/>
        </pc:sldMkLst>
      </pc:sldChg>
      <pc:sldChg chg="modSp add mod replId">
        <pc:chgData name="Jim Fleming" userId="161791bae1afb603" providerId="LiveId" clId="{BA017037-CFC5-0449-B31E-A16E8B8F0100}" dt="2025-04-05T17:54:02.815" v="2969"/>
        <pc:sldMkLst>
          <pc:docMk/>
          <pc:sldMk cId="638370403" sldId="842"/>
        </pc:sldMkLst>
      </pc:sldChg>
      <pc:sldChg chg="modSp add mod replId">
        <pc:chgData name="Jim Fleming" userId="161791bae1afb603" providerId="LiveId" clId="{BA017037-CFC5-0449-B31E-A16E8B8F0100}" dt="2025-04-05T17:54:04.393" v="2970"/>
        <pc:sldMkLst>
          <pc:docMk/>
          <pc:sldMk cId="1673927504" sldId="843"/>
        </pc:sldMkLst>
      </pc:sldChg>
      <pc:sldChg chg="modSp add mod">
        <pc:chgData name="Jim Fleming" userId="161791bae1afb603" providerId="LiveId" clId="{BA017037-CFC5-0449-B31E-A16E8B8F0100}" dt="2025-04-05T17:53:49.302" v="2964"/>
        <pc:sldMkLst>
          <pc:docMk/>
          <pc:sldMk cId="111886436" sldId="844"/>
        </pc:sldMkLst>
      </pc:sldChg>
      <pc:sldChg chg="add del">
        <pc:chgData name="Jim Fleming" userId="161791bae1afb603" providerId="LiveId" clId="{BA017037-CFC5-0449-B31E-A16E8B8F0100}" dt="2025-04-05T16:33:18.196" v="2280" actId="2696"/>
        <pc:sldMkLst>
          <pc:docMk/>
          <pc:sldMk cId="627441074" sldId="845"/>
        </pc:sldMkLst>
      </pc:sldChg>
      <pc:sldChg chg="addSp modSp add mod ord">
        <pc:chgData name="Jim Fleming" userId="161791bae1afb603" providerId="LiveId" clId="{BA017037-CFC5-0449-B31E-A16E8B8F0100}" dt="2025-04-05T17:54:56.582" v="3022" actId="1076"/>
        <pc:sldMkLst>
          <pc:docMk/>
          <pc:sldMk cId="3724736376" sldId="846"/>
        </pc:sldMkLst>
      </pc:sldChg>
      <pc:sldChg chg="modSp add mod ord">
        <pc:chgData name="Jim Fleming" userId="161791bae1afb603" providerId="LiveId" clId="{BA017037-CFC5-0449-B31E-A16E8B8F0100}" dt="2025-04-05T16:35:07.634" v="2294" actId="207"/>
        <pc:sldMkLst>
          <pc:docMk/>
          <pc:sldMk cId="3758995691" sldId="847"/>
        </pc:sldMkLst>
      </pc:sldChg>
      <pc:sldChg chg="modSp add mod">
        <pc:chgData name="Jim Fleming" userId="161791bae1afb603" providerId="LiveId" clId="{BA017037-CFC5-0449-B31E-A16E8B8F0100}" dt="2025-04-05T18:44:48.557" v="3738" actId="6549"/>
        <pc:sldMkLst>
          <pc:docMk/>
          <pc:sldMk cId="685404778" sldId="848"/>
        </pc:sldMkLst>
      </pc:sldChg>
      <pc:sldChg chg="modSp add mod">
        <pc:chgData name="Jim Fleming" userId="161791bae1afb603" providerId="LiveId" clId="{BA017037-CFC5-0449-B31E-A16E8B8F0100}" dt="2025-04-05T18:51:44.927" v="3765" actId="20577"/>
        <pc:sldMkLst>
          <pc:docMk/>
          <pc:sldMk cId="522292479" sldId="849"/>
        </pc:sldMkLst>
      </pc:sldChg>
      <pc:sldChg chg="modSp add del mod">
        <pc:chgData name="Jim Fleming" userId="161791bae1afb603" providerId="LiveId" clId="{BA017037-CFC5-0449-B31E-A16E8B8F0100}" dt="2025-04-05T18:29:52.134" v="3726" actId="2696"/>
        <pc:sldMkLst>
          <pc:docMk/>
          <pc:sldMk cId="1028307624" sldId="850"/>
        </pc:sldMkLst>
      </pc:sldChg>
      <pc:sldChg chg="modSp add del mod">
        <pc:chgData name="Jim Fleming" userId="161791bae1afb603" providerId="LiveId" clId="{BA017037-CFC5-0449-B31E-A16E8B8F0100}" dt="2025-04-05T18:29:52.134" v="3726" actId="2696"/>
        <pc:sldMkLst>
          <pc:docMk/>
          <pc:sldMk cId="2924566318" sldId="851"/>
        </pc:sldMkLst>
      </pc:sldChg>
      <pc:sldChg chg="modSp add del mod">
        <pc:chgData name="Jim Fleming" userId="161791bae1afb603" providerId="LiveId" clId="{BA017037-CFC5-0449-B31E-A16E8B8F0100}" dt="2025-04-05T18:29:52.134" v="3726" actId="2696"/>
        <pc:sldMkLst>
          <pc:docMk/>
          <pc:sldMk cId="855533067" sldId="852"/>
        </pc:sldMkLst>
      </pc:sldChg>
      <pc:sldChg chg="add del">
        <pc:chgData name="Jim Fleming" userId="161791bae1afb603" providerId="LiveId" clId="{BA017037-CFC5-0449-B31E-A16E8B8F0100}" dt="2025-04-05T17:14:36.436" v="2731" actId="2696"/>
        <pc:sldMkLst>
          <pc:docMk/>
          <pc:sldMk cId="1176262239" sldId="853"/>
        </pc:sldMkLst>
      </pc:sldChg>
      <pc:sldChg chg="modSp add mod">
        <pc:chgData name="Jim Fleming" userId="161791bae1afb603" providerId="LiveId" clId="{BA017037-CFC5-0449-B31E-A16E8B8F0100}" dt="2025-04-05T17:05:34.465" v="2638" actId="20577"/>
        <pc:sldMkLst>
          <pc:docMk/>
          <pc:sldMk cId="665963213" sldId="854"/>
        </pc:sldMkLst>
      </pc:sldChg>
      <pc:sldChg chg="modSp add del mod ord">
        <pc:chgData name="Jim Fleming" userId="161791bae1afb603" providerId="LiveId" clId="{BA017037-CFC5-0449-B31E-A16E8B8F0100}" dt="2025-04-05T18:22:17.859" v="3647" actId="20578"/>
        <pc:sldMkLst>
          <pc:docMk/>
          <pc:sldMk cId="3003846554" sldId="855"/>
        </pc:sldMkLst>
      </pc:sldChg>
      <pc:sldChg chg="modSp add mod ord">
        <pc:chgData name="Jim Fleming" userId="161791bae1afb603" providerId="LiveId" clId="{BA017037-CFC5-0449-B31E-A16E8B8F0100}" dt="2025-04-05T18:22:17.859" v="3647" actId="20578"/>
        <pc:sldMkLst>
          <pc:docMk/>
          <pc:sldMk cId="1465241371" sldId="856"/>
        </pc:sldMkLst>
      </pc:sldChg>
      <pc:sldChg chg="add del">
        <pc:chgData name="Jim Fleming" userId="161791bae1afb603" providerId="LiveId" clId="{BA017037-CFC5-0449-B31E-A16E8B8F0100}" dt="2025-04-05T17:14:54.733" v="2733" actId="2696"/>
        <pc:sldMkLst>
          <pc:docMk/>
          <pc:sldMk cId="1588699738" sldId="857"/>
        </pc:sldMkLst>
      </pc:sldChg>
      <pc:sldChg chg="modSp add mod ord">
        <pc:chgData name="Jim Fleming" userId="161791bae1afb603" providerId="LiveId" clId="{BA017037-CFC5-0449-B31E-A16E8B8F0100}" dt="2025-04-05T18:28:04.340" v="3720" actId="313"/>
        <pc:sldMkLst>
          <pc:docMk/>
          <pc:sldMk cId="1720828609" sldId="857"/>
        </pc:sldMkLst>
      </pc:sldChg>
      <pc:sldChg chg="modSp add mod ord">
        <pc:chgData name="Jim Fleming" userId="161791bae1afb603" providerId="LiveId" clId="{BA017037-CFC5-0449-B31E-A16E8B8F0100}" dt="2025-04-05T18:33:28.494" v="3732" actId="20578"/>
        <pc:sldMkLst>
          <pc:docMk/>
          <pc:sldMk cId="863821252" sldId="858"/>
        </pc:sldMkLst>
      </pc:sldChg>
      <pc:sldChg chg="modSp add mod ord">
        <pc:chgData name="Jim Fleming" userId="161791bae1afb603" providerId="LiveId" clId="{BA017037-CFC5-0449-B31E-A16E8B8F0100}" dt="2025-04-05T18:33:28.494" v="3732" actId="20578"/>
        <pc:sldMkLst>
          <pc:docMk/>
          <pc:sldMk cId="4048945910" sldId="859"/>
        </pc:sldMkLst>
      </pc:sldChg>
      <pc:sldChg chg="modSp add mod ord">
        <pc:chgData name="Jim Fleming" userId="161791bae1afb603" providerId="LiveId" clId="{BA017037-CFC5-0449-B31E-A16E8B8F0100}" dt="2025-04-05T18:33:05.923" v="3730" actId="20578"/>
        <pc:sldMkLst>
          <pc:docMk/>
          <pc:sldMk cId="4116838380" sldId="860"/>
        </pc:sldMkLst>
      </pc:sldChg>
      <pc:sldChg chg="modSp add mod ord">
        <pc:chgData name="Jim Fleming" userId="161791bae1afb603" providerId="LiveId" clId="{BA017037-CFC5-0449-B31E-A16E8B8F0100}" dt="2025-04-05T18:33:20.368" v="3731" actId="20578"/>
        <pc:sldMkLst>
          <pc:docMk/>
          <pc:sldMk cId="3412661333" sldId="861"/>
        </pc:sldMkLst>
      </pc:sldChg>
      <pc:sldChg chg="modSp add del mod ord">
        <pc:chgData name="Jim Fleming" userId="161791bae1afb603" providerId="LiveId" clId="{BA017037-CFC5-0449-B31E-A16E8B8F0100}" dt="2025-04-05T19:00:32.032" v="3868" actId="2696"/>
        <pc:sldMkLst>
          <pc:docMk/>
          <pc:sldMk cId="502844401" sldId="862"/>
        </pc:sldMkLst>
      </pc:sldChg>
      <pc:sldChg chg="add ord">
        <pc:chgData name="Jim Fleming" userId="161791bae1afb603" providerId="LiveId" clId="{BA017037-CFC5-0449-B31E-A16E8B8F0100}" dt="2025-04-05T17:30:14.251" v="2829" actId="20578"/>
        <pc:sldMkLst>
          <pc:docMk/>
          <pc:sldMk cId="2121274542" sldId="863"/>
        </pc:sldMkLst>
      </pc:sldChg>
      <pc:sldChg chg="modSp add mod ord">
        <pc:chgData name="Jim Fleming" userId="161791bae1afb603" providerId="LiveId" clId="{BA017037-CFC5-0449-B31E-A16E8B8F0100}" dt="2025-04-05T19:01:54.246" v="3878"/>
        <pc:sldMkLst>
          <pc:docMk/>
          <pc:sldMk cId="2266482447" sldId="864"/>
        </pc:sldMkLst>
      </pc:sldChg>
      <pc:sldChg chg="modSp add mod ord">
        <pc:chgData name="Jim Fleming" userId="161791bae1afb603" providerId="LiveId" clId="{BA017037-CFC5-0449-B31E-A16E8B8F0100}" dt="2025-04-05T17:30:52.727" v="2852" actId="20577"/>
        <pc:sldMkLst>
          <pc:docMk/>
          <pc:sldMk cId="1171279297" sldId="865"/>
        </pc:sldMkLst>
        <pc:spChg chg="mod">
          <ac:chgData name="Jim Fleming" userId="161791bae1afb603" providerId="LiveId" clId="{BA017037-CFC5-0449-B31E-A16E8B8F0100}" dt="2025-04-05T17:30:52.727" v="2852" actId="20577"/>
          <ac:spMkLst>
            <pc:docMk/>
            <pc:sldMk cId="1171279297" sldId="865"/>
            <ac:spMk id="2" creationId="{BFF40BB2-388A-FED5-F19A-2587334F868B}"/>
          </ac:spMkLst>
        </pc:spChg>
      </pc:sldChg>
      <pc:sldChg chg="modSp add mod ord">
        <pc:chgData name="Jim Fleming" userId="161791bae1afb603" providerId="LiveId" clId="{BA017037-CFC5-0449-B31E-A16E8B8F0100}" dt="2025-04-05T17:53:21.724" v="2953" actId="20578"/>
        <pc:sldMkLst>
          <pc:docMk/>
          <pc:sldMk cId="3473570708" sldId="866"/>
        </pc:sldMkLst>
      </pc:sldChg>
      <pc:sldChg chg="modSp add mod ord">
        <pc:chgData name="Jim Fleming" userId="161791bae1afb603" providerId="LiveId" clId="{BA017037-CFC5-0449-B31E-A16E8B8F0100}" dt="2025-04-05T17:53:21.724" v="2953" actId="20578"/>
        <pc:sldMkLst>
          <pc:docMk/>
          <pc:sldMk cId="2642428082" sldId="867"/>
        </pc:sldMkLst>
      </pc:sldChg>
      <pc:sldChg chg="addSp delSp modSp new mod ord setBg">
        <pc:chgData name="Jim Fleming" userId="161791bae1afb603" providerId="LiveId" clId="{BA017037-CFC5-0449-B31E-A16E8B8F0100}" dt="2025-04-05T17:53:21.724" v="2953" actId="20578"/>
        <pc:sldMkLst>
          <pc:docMk/>
          <pc:sldMk cId="1170040380" sldId="868"/>
        </pc:sldMkLst>
      </pc:sldChg>
      <pc:sldChg chg="addSp modSp add mod ord">
        <pc:chgData name="Jim Fleming" userId="161791bae1afb603" providerId="LiveId" clId="{BA017037-CFC5-0449-B31E-A16E8B8F0100}" dt="2025-04-05T17:53:21.724" v="2953" actId="20578"/>
        <pc:sldMkLst>
          <pc:docMk/>
          <pc:sldMk cId="4256983692" sldId="869"/>
        </pc:sldMkLst>
      </pc:sldChg>
      <pc:sldChg chg="modSp add mod">
        <pc:chgData name="Jim Fleming" userId="161791bae1afb603" providerId="LiveId" clId="{BA017037-CFC5-0449-B31E-A16E8B8F0100}" dt="2025-04-05T19:02:03.720" v="3880"/>
        <pc:sldMkLst>
          <pc:docMk/>
          <pc:sldMk cId="395118205" sldId="870"/>
        </pc:sldMkLst>
      </pc:sldChg>
      <pc:sldChg chg="add del">
        <pc:chgData name="Jim Fleming" userId="161791bae1afb603" providerId="LiveId" clId="{BA017037-CFC5-0449-B31E-A16E8B8F0100}" dt="2025-04-05T18:02:28.046" v="3038" actId="2696"/>
        <pc:sldMkLst>
          <pc:docMk/>
          <pc:sldMk cId="3797957566" sldId="870"/>
        </pc:sldMkLst>
      </pc:sldChg>
      <pc:sldChg chg="modSp new del mod">
        <pc:chgData name="Jim Fleming" userId="161791bae1afb603" providerId="LiveId" clId="{BA017037-CFC5-0449-B31E-A16E8B8F0100}" dt="2025-04-05T18:13:29.075" v="3455" actId="2696"/>
        <pc:sldMkLst>
          <pc:docMk/>
          <pc:sldMk cId="1645514338" sldId="871"/>
        </pc:sldMkLst>
      </pc:sldChg>
      <pc:sldChg chg="addSp delSp modSp add mod">
        <pc:chgData name="Jim Fleming" userId="161791bae1afb603" providerId="LiveId" clId="{BA017037-CFC5-0449-B31E-A16E8B8F0100}" dt="2025-04-05T18:17:40.459" v="3640" actId="255"/>
        <pc:sldMkLst>
          <pc:docMk/>
          <pc:sldMk cId="147561204" sldId="872"/>
        </pc:sldMkLst>
      </pc:sldChg>
      <pc:sldChg chg="addSp delSp modSp add del mod ord">
        <pc:chgData name="Jim Fleming" userId="161791bae1afb603" providerId="LiveId" clId="{BA017037-CFC5-0449-B31E-A16E8B8F0100}" dt="2025-04-05T19:03:33.090" v="3889" actId="2696"/>
        <pc:sldMkLst>
          <pc:docMk/>
          <pc:sldMk cId="1537383356" sldId="873"/>
        </pc:sldMkLst>
      </pc:sldChg>
      <pc:sldChg chg="modSp add mod">
        <pc:chgData name="Jim Fleming" userId="161791bae1afb603" providerId="LiveId" clId="{BA017037-CFC5-0449-B31E-A16E8B8F0100}" dt="2025-04-05T19:06:45.481" v="3898" actId="6549"/>
        <pc:sldMkLst>
          <pc:docMk/>
          <pc:sldMk cId="2830943285" sldId="874"/>
        </pc:sldMkLst>
      </pc:sldChg>
      <pc:sldChg chg="addSp delSp modSp new mod modClrScheme chgLayout">
        <pc:chgData name="Jim Fleming" userId="161791bae1afb603" providerId="LiveId" clId="{BA017037-CFC5-0449-B31E-A16E8B8F0100}" dt="2025-04-05T19:18:50.500" v="3926" actId="121"/>
        <pc:sldMkLst>
          <pc:docMk/>
          <pc:sldMk cId="560041872" sldId="875"/>
        </pc:sldMkLst>
      </pc:sldChg>
      <pc:sldChg chg="addSp delSp modSp add mod setBg">
        <pc:chgData name="Jim Fleming" userId="161791bae1afb603" providerId="LiveId" clId="{BA017037-CFC5-0449-B31E-A16E8B8F0100}" dt="2025-04-05T19:29:57.009" v="4054" actId="14100"/>
        <pc:sldMkLst>
          <pc:docMk/>
          <pc:sldMk cId="2029268388" sldId="876"/>
        </pc:sldMkLst>
      </pc:sldChg>
    </pc:docChg>
  </pc:docChgLst>
  <pc:docChgLst>
    <pc:chgData name="Jim Fleming" userId="161791bae1afb603" providerId="LiveId" clId="{F058850C-C2D0-314C-AE83-831E9D46D32A}"/>
    <pc:docChg chg="undo custSel addSld delSld modSld sldOrd">
      <pc:chgData name="Jim Fleming" userId="161791bae1afb603" providerId="LiveId" clId="{F058850C-C2D0-314C-AE83-831E9D46D32A}" dt="2025-05-04T12:01:56.724" v="1464" actId="478"/>
      <pc:docMkLst>
        <pc:docMk/>
      </pc:docMkLst>
      <pc:sldChg chg="modSp mod">
        <pc:chgData name="Jim Fleming" userId="161791bae1afb603" providerId="LiveId" clId="{F058850C-C2D0-314C-AE83-831E9D46D32A}" dt="2025-05-03T17:38:52.250" v="66" actId="14100"/>
        <pc:sldMkLst>
          <pc:docMk/>
          <pc:sldMk cId="3544828559" sldId="467"/>
        </pc:sldMkLst>
        <pc:spChg chg="mod">
          <ac:chgData name="Jim Fleming" userId="161791bae1afb603" providerId="LiveId" clId="{F058850C-C2D0-314C-AE83-831E9D46D32A}" dt="2025-05-03T17:38:05.073" v="60" actId="20577"/>
          <ac:spMkLst>
            <pc:docMk/>
            <pc:sldMk cId="3544828559" sldId="467"/>
            <ac:spMk id="2" creationId="{1AC8C507-C381-A7EC-84C3-B88443D1F57A}"/>
          </ac:spMkLst>
        </pc:spChg>
        <pc:spChg chg="mod">
          <ac:chgData name="Jim Fleming" userId="161791bae1afb603" providerId="LiveId" clId="{F058850C-C2D0-314C-AE83-831E9D46D32A}" dt="2025-05-03T17:38:52.250" v="66" actId="14100"/>
          <ac:spMkLst>
            <pc:docMk/>
            <pc:sldMk cId="3544828559" sldId="467"/>
            <ac:spMk id="5" creationId="{FDC8D6C2-5F52-D34B-23A0-601FDE73D0F9}"/>
          </ac:spMkLst>
        </pc:spChg>
      </pc:sldChg>
      <pc:sldChg chg="modSp add mod ord">
        <pc:chgData name="Jim Fleming" userId="161791bae1afb603" providerId="LiveId" clId="{F058850C-C2D0-314C-AE83-831E9D46D32A}" dt="2025-05-03T18:56:07.224" v="1330" actId="20578"/>
        <pc:sldMkLst>
          <pc:docMk/>
          <pc:sldMk cId="2519469948" sldId="469"/>
        </pc:sldMkLst>
      </pc:sldChg>
      <pc:sldChg chg="del">
        <pc:chgData name="Jim Fleming" userId="161791bae1afb603" providerId="LiveId" clId="{F058850C-C2D0-314C-AE83-831E9D46D32A}" dt="2025-05-03T17:36:57.105" v="42" actId="2696"/>
        <pc:sldMkLst>
          <pc:docMk/>
          <pc:sldMk cId="2857941999" sldId="617"/>
        </pc:sldMkLst>
      </pc:sldChg>
      <pc:sldChg chg="del">
        <pc:chgData name="Jim Fleming" userId="161791bae1afb603" providerId="LiveId" clId="{F058850C-C2D0-314C-AE83-831E9D46D32A}" dt="2025-05-03T17:36:55.477" v="41" actId="2696"/>
        <pc:sldMkLst>
          <pc:docMk/>
          <pc:sldMk cId="3051952489" sldId="633"/>
        </pc:sldMkLst>
      </pc:sldChg>
      <pc:sldChg chg="del">
        <pc:chgData name="Jim Fleming" userId="161791bae1afb603" providerId="LiveId" clId="{F058850C-C2D0-314C-AE83-831E9D46D32A}" dt="2025-05-03T17:37:00.186" v="45" actId="2696"/>
        <pc:sldMkLst>
          <pc:docMk/>
          <pc:sldMk cId="1892334262" sldId="678"/>
        </pc:sldMkLst>
      </pc:sldChg>
      <pc:sldChg chg="modSp add mod">
        <pc:chgData name="Jim Fleming" userId="161791bae1afb603" providerId="LiveId" clId="{F058850C-C2D0-314C-AE83-831E9D46D32A}" dt="2025-05-03T17:42:10.880" v="101"/>
        <pc:sldMkLst>
          <pc:docMk/>
          <pc:sldMk cId="3460848480" sldId="701"/>
        </pc:sldMkLst>
      </pc:sldChg>
      <pc:sldChg chg="modSp mod">
        <pc:chgData name="Jim Fleming" userId="161791bae1afb603" providerId="LiveId" clId="{F058850C-C2D0-314C-AE83-831E9D46D32A}" dt="2025-05-03T17:23:22.292" v="29" actId="20577"/>
        <pc:sldMkLst>
          <pc:docMk/>
          <pc:sldMk cId="1205794614" sldId="706"/>
        </pc:sldMkLst>
        <pc:spChg chg="mod">
          <ac:chgData name="Jim Fleming" userId="161791bae1afb603" providerId="LiveId" clId="{F058850C-C2D0-314C-AE83-831E9D46D32A}" dt="2025-05-03T17:23:22.292" v="29" actId="20577"/>
          <ac:spMkLst>
            <pc:docMk/>
            <pc:sldMk cId="1205794614" sldId="706"/>
            <ac:spMk id="2" creationId="{DD504CC1-C6F4-052A-ACB7-10F9974D7DE6}"/>
          </ac:spMkLst>
        </pc:spChg>
      </pc:sldChg>
      <pc:sldChg chg="modSp add del mod">
        <pc:chgData name="Jim Fleming" userId="161791bae1afb603" providerId="LiveId" clId="{F058850C-C2D0-314C-AE83-831E9D46D32A}" dt="2025-05-03T18:03:16.849" v="106" actId="20577"/>
        <pc:sldMkLst>
          <pc:docMk/>
          <pc:sldMk cId="440590281" sldId="758"/>
        </pc:sldMkLst>
      </pc:sldChg>
      <pc:sldChg chg="del">
        <pc:chgData name="Jim Fleming" userId="161791bae1afb603" providerId="LiveId" clId="{F058850C-C2D0-314C-AE83-831E9D46D32A}" dt="2025-05-03T17:37:03.088" v="48" actId="2696"/>
        <pc:sldMkLst>
          <pc:docMk/>
          <pc:sldMk cId="649699745" sldId="762"/>
        </pc:sldMkLst>
      </pc:sldChg>
      <pc:sldChg chg="modSp mod ord">
        <pc:chgData name="Jim Fleming" userId="161791bae1afb603" providerId="LiveId" clId="{F058850C-C2D0-314C-AE83-831E9D46D32A}" dt="2025-05-03T18:42:55.361" v="1293" actId="20578"/>
        <pc:sldMkLst>
          <pc:docMk/>
          <pc:sldMk cId="460657024" sldId="765"/>
        </pc:sldMkLst>
      </pc:sldChg>
      <pc:sldChg chg="del">
        <pc:chgData name="Jim Fleming" userId="161791bae1afb603" providerId="LiveId" clId="{F058850C-C2D0-314C-AE83-831E9D46D32A}" dt="2025-05-03T17:37:06.565" v="51" actId="2696"/>
        <pc:sldMkLst>
          <pc:docMk/>
          <pc:sldMk cId="1589416041" sldId="766"/>
        </pc:sldMkLst>
      </pc:sldChg>
      <pc:sldChg chg="modSp add mod ord">
        <pc:chgData name="Jim Fleming" userId="161791bae1afb603" providerId="LiveId" clId="{F058850C-C2D0-314C-AE83-831E9D46D32A}" dt="2025-05-03T18:36:24.470" v="1252" actId="20578"/>
        <pc:sldMkLst>
          <pc:docMk/>
          <pc:sldMk cId="3456341322" sldId="769"/>
        </pc:sldMkLst>
      </pc:sldChg>
      <pc:sldChg chg="del">
        <pc:chgData name="Jim Fleming" userId="161791bae1afb603" providerId="LiveId" clId="{F058850C-C2D0-314C-AE83-831E9D46D32A}" dt="2025-05-03T17:23:34.091" v="30" actId="2696"/>
        <pc:sldMkLst>
          <pc:docMk/>
          <pc:sldMk cId="839510917" sldId="772"/>
        </pc:sldMkLst>
      </pc:sldChg>
      <pc:sldChg chg="del">
        <pc:chgData name="Jim Fleming" userId="161791bae1afb603" providerId="LiveId" clId="{F058850C-C2D0-314C-AE83-831E9D46D32A}" dt="2025-05-03T18:58:21.327" v="1349" actId="2696"/>
        <pc:sldMkLst>
          <pc:docMk/>
          <pc:sldMk cId="3885038505" sldId="776"/>
        </pc:sldMkLst>
      </pc:sldChg>
      <pc:sldChg chg="modSp mod ord">
        <pc:chgData name="Jim Fleming" userId="161791bae1afb603" providerId="LiveId" clId="{F058850C-C2D0-314C-AE83-831E9D46D32A}" dt="2025-05-03T18:42:50.913" v="1292" actId="20578"/>
        <pc:sldMkLst>
          <pc:docMk/>
          <pc:sldMk cId="1742275841" sldId="777"/>
        </pc:sldMkLst>
      </pc:sldChg>
      <pc:sldChg chg="addSp delSp modSp add mod ord">
        <pc:chgData name="Jim Fleming" userId="161791bae1afb603" providerId="LiveId" clId="{F058850C-C2D0-314C-AE83-831E9D46D32A}" dt="2025-05-04T12:01:49.185" v="1463" actId="962"/>
        <pc:sldMkLst>
          <pc:docMk/>
          <pc:sldMk cId="4115196565" sldId="783"/>
        </pc:sldMkLst>
      </pc:sldChg>
      <pc:sldChg chg="del ord">
        <pc:chgData name="Jim Fleming" userId="161791bae1afb603" providerId="LiveId" clId="{F058850C-C2D0-314C-AE83-831E9D46D32A}" dt="2025-05-03T17:37:09.499" v="54" actId="2696"/>
        <pc:sldMkLst>
          <pc:docMk/>
          <pc:sldMk cId="3003846554" sldId="855"/>
        </pc:sldMkLst>
      </pc:sldChg>
      <pc:sldChg chg="modSp mod ord">
        <pc:chgData name="Jim Fleming" userId="161791bae1afb603" providerId="LiveId" clId="{F058850C-C2D0-314C-AE83-831E9D46D32A}" dt="2025-05-03T17:40:08.673" v="76" actId="20577"/>
        <pc:sldMkLst>
          <pc:docMk/>
          <pc:sldMk cId="4048945910" sldId="859"/>
        </pc:sldMkLst>
      </pc:sldChg>
      <pc:sldChg chg="modSp mod ord">
        <pc:chgData name="Jim Fleming" userId="161791bae1afb603" providerId="LiveId" clId="{F058850C-C2D0-314C-AE83-831E9D46D32A}" dt="2025-05-03T18:56:58.866" v="1336" actId="20578"/>
        <pc:sldMkLst>
          <pc:docMk/>
          <pc:sldMk cId="1396138034" sldId="883"/>
        </pc:sldMkLst>
      </pc:sldChg>
      <pc:sldChg chg="del">
        <pc:chgData name="Jim Fleming" userId="161791bae1afb603" providerId="LiveId" clId="{F058850C-C2D0-314C-AE83-831E9D46D32A}" dt="2025-05-03T17:22:52.535" v="19" actId="2696"/>
        <pc:sldMkLst>
          <pc:docMk/>
          <pc:sldMk cId="3956137311" sldId="884"/>
        </pc:sldMkLst>
      </pc:sldChg>
      <pc:sldChg chg="del">
        <pc:chgData name="Jim Fleming" userId="161791bae1afb603" providerId="LiveId" clId="{F058850C-C2D0-314C-AE83-831E9D46D32A}" dt="2025-05-03T17:22:50.929" v="18" actId="2696"/>
        <pc:sldMkLst>
          <pc:docMk/>
          <pc:sldMk cId="2968290124" sldId="885"/>
        </pc:sldMkLst>
      </pc:sldChg>
      <pc:sldChg chg="del">
        <pc:chgData name="Jim Fleming" userId="161791bae1afb603" providerId="LiveId" clId="{F058850C-C2D0-314C-AE83-831E9D46D32A}" dt="2025-05-03T17:38:58.866" v="67" actId="2696"/>
        <pc:sldMkLst>
          <pc:docMk/>
          <pc:sldMk cId="876999552" sldId="886"/>
        </pc:sldMkLst>
      </pc:sldChg>
      <pc:sldChg chg="del">
        <pc:chgData name="Jim Fleming" userId="161791bae1afb603" providerId="LiveId" clId="{F058850C-C2D0-314C-AE83-831E9D46D32A}" dt="2025-05-03T17:22:44.147" v="15" actId="2696"/>
        <pc:sldMkLst>
          <pc:docMk/>
          <pc:sldMk cId="1792454015" sldId="889"/>
        </pc:sldMkLst>
      </pc:sldChg>
      <pc:sldChg chg="del">
        <pc:chgData name="Jim Fleming" userId="161791bae1afb603" providerId="LiveId" clId="{F058850C-C2D0-314C-AE83-831E9D46D32A}" dt="2025-05-03T17:37:07.363" v="52" actId="2696"/>
        <pc:sldMkLst>
          <pc:docMk/>
          <pc:sldMk cId="350912695" sldId="890"/>
        </pc:sldMkLst>
      </pc:sldChg>
      <pc:sldChg chg="del">
        <pc:chgData name="Jim Fleming" userId="161791bae1afb603" providerId="LiveId" clId="{F058850C-C2D0-314C-AE83-831E9D46D32A}" dt="2025-05-03T17:37:05.649" v="50" actId="2696"/>
        <pc:sldMkLst>
          <pc:docMk/>
          <pc:sldMk cId="2766955162" sldId="891"/>
        </pc:sldMkLst>
      </pc:sldChg>
      <pc:sldChg chg="del">
        <pc:chgData name="Jim Fleming" userId="161791bae1afb603" providerId="LiveId" clId="{F058850C-C2D0-314C-AE83-831E9D46D32A}" dt="2025-05-03T17:37:04.516" v="49" actId="2696"/>
        <pc:sldMkLst>
          <pc:docMk/>
          <pc:sldMk cId="2607658803" sldId="892"/>
        </pc:sldMkLst>
      </pc:sldChg>
      <pc:sldChg chg="del">
        <pc:chgData name="Jim Fleming" userId="161791bae1afb603" providerId="LiveId" clId="{F058850C-C2D0-314C-AE83-831E9D46D32A}" dt="2025-05-03T17:36:59.225" v="44" actId="2696"/>
        <pc:sldMkLst>
          <pc:docMk/>
          <pc:sldMk cId="72106676" sldId="893"/>
        </pc:sldMkLst>
      </pc:sldChg>
      <pc:sldChg chg="del">
        <pc:chgData name="Jim Fleming" userId="161791bae1afb603" providerId="LiveId" clId="{F058850C-C2D0-314C-AE83-831E9D46D32A}" dt="2025-05-03T17:37:02" v="47" actId="2696"/>
        <pc:sldMkLst>
          <pc:docMk/>
          <pc:sldMk cId="3227903500" sldId="894"/>
        </pc:sldMkLst>
      </pc:sldChg>
      <pc:sldChg chg="del">
        <pc:chgData name="Jim Fleming" userId="161791bae1afb603" providerId="LiveId" clId="{F058850C-C2D0-314C-AE83-831E9D46D32A}" dt="2025-05-03T17:37:01.170" v="46" actId="2696"/>
        <pc:sldMkLst>
          <pc:docMk/>
          <pc:sldMk cId="2719795486" sldId="895"/>
        </pc:sldMkLst>
      </pc:sldChg>
      <pc:sldChg chg="del">
        <pc:chgData name="Jim Fleming" userId="161791bae1afb603" providerId="LiveId" clId="{F058850C-C2D0-314C-AE83-831E9D46D32A}" dt="2025-05-03T17:36:58.211" v="43" actId="2696"/>
        <pc:sldMkLst>
          <pc:docMk/>
          <pc:sldMk cId="3362151494" sldId="896"/>
        </pc:sldMkLst>
      </pc:sldChg>
      <pc:sldChg chg="del">
        <pc:chgData name="Jim Fleming" userId="161791bae1afb603" providerId="LiveId" clId="{F058850C-C2D0-314C-AE83-831E9D46D32A}" dt="2025-05-03T17:37:39.516" v="57" actId="2696"/>
        <pc:sldMkLst>
          <pc:docMk/>
          <pc:sldMk cId="540033493" sldId="897"/>
        </pc:sldMkLst>
      </pc:sldChg>
      <pc:sldChg chg="del">
        <pc:chgData name="Jim Fleming" userId="161791bae1afb603" providerId="LiveId" clId="{F058850C-C2D0-314C-AE83-831E9D46D32A}" dt="2025-05-03T17:22:42.196" v="13" actId="2696"/>
        <pc:sldMkLst>
          <pc:docMk/>
          <pc:sldMk cId="3382499599" sldId="898"/>
        </pc:sldMkLst>
      </pc:sldChg>
      <pc:sldChg chg="modSp add mod ord">
        <pc:chgData name="Jim Fleming" userId="161791bae1afb603" providerId="LiveId" clId="{F058850C-C2D0-314C-AE83-831E9D46D32A}" dt="2025-05-03T18:36:54.343" v="1257" actId="20578"/>
        <pc:sldMkLst>
          <pc:docMk/>
          <pc:sldMk cId="4203735435" sldId="898"/>
        </pc:sldMkLst>
      </pc:sldChg>
      <pc:sldChg chg="del">
        <pc:chgData name="Jim Fleming" userId="161791bae1afb603" providerId="LiveId" clId="{F058850C-C2D0-314C-AE83-831E9D46D32A}" dt="2025-05-03T17:22:39.918" v="11" actId="2696"/>
        <pc:sldMkLst>
          <pc:docMk/>
          <pc:sldMk cId="1299308658" sldId="899"/>
        </pc:sldMkLst>
      </pc:sldChg>
      <pc:sldChg chg="modSp add mod">
        <pc:chgData name="Jim Fleming" userId="161791bae1afb603" providerId="LiveId" clId="{F058850C-C2D0-314C-AE83-831E9D46D32A}" dt="2025-05-03T17:39:51.945" v="73" actId="14100"/>
        <pc:sldMkLst>
          <pc:docMk/>
          <pc:sldMk cId="4270370278" sldId="899"/>
        </pc:sldMkLst>
      </pc:sldChg>
      <pc:sldChg chg="del">
        <pc:chgData name="Jim Fleming" userId="161791bae1afb603" providerId="LiveId" clId="{F058850C-C2D0-314C-AE83-831E9D46D32A}" dt="2025-05-03T17:22:37.218" v="8" actId="2696"/>
        <pc:sldMkLst>
          <pc:docMk/>
          <pc:sldMk cId="256868709" sldId="900"/>
        </pc:sldMkLst>
      </pc:sldChg>
      <pc:sldChg chg="modSp add mod">
        <pc:chgData name="Jim Fleming" userId="161791bae1afb603" providerId="LiveId" clId="{F058850C-C2D0-314C-AE83-831E9D46D32A}" dt="2025-05-03T17:40:30.202" v="78" actId="14100"/>
        <pc:sldMkLst>
          <pc:docMk/>
          <pc:sldMk cId="2500920153" sldId="900"/>
        </pc:sldMkLst>
      </pc:sldChg>
      <pc:sldChg chg="modSp add mod">
        <pc:chgData name="Jim Fleming" userId="161791bae1afb603" providerId="LiveId" clId="{F058850C-C2D0-314C-AE83-831E9D46D32A}" dt="2025-05-03T18:03:40.483" v="109" actId="20577"/>
        <pc:sldMkLst>
          <pc:docMk/>
          <pc:sldMk cId="717017195" sldId="901"/>
        </pc:sldMkLst>
      </pc:sldChg>
      <pc:sldChg chg="del">
        <pc:chgData name="Jim Fleming" userId="161791bae1afb603" providerId="LiveId" clId="{F058850C-C2D0-314C-AE83-831E9D46D32A}" dt="2025-05-03T17:22:45.883" v="16" actId="2696"/>
        <pc:sldMkLst>
          <pc:docMk/>
          <pc:sldMk cId="979705283" sldId="901"/>
        </pc:sldMkLst>
      </pc:sldChg>
      <pc:sldChg chg="modSp add del mod">
        <pc:chgData name="Jim Fleming" userId="161791bae1afb603" providerId="LiveId" clId="{F058850C-C2D0-314C-AE83-831E9D46D32A}" dt="2025-05-03T17:41:47.903" v="87" actId="2696"/>
        <pc:sldMkLst>
          <pc:docMk/>
          <pc:sldMk cId="4136209264" sldId="901"/>
        </pc:sldMkLst>
      </pc:sldChg>
      <pc:sldChg chg="del">
        <pc:chgData name="Jim Fleming" userId="161791bae1afb603" providerId="LiveId" clId="{F058850C-C2D0-314C-AE83-831E9D46D32A}" dt="2025-05-03T17:22:38.972" v="10" actId="2696"/>
        <pc:sldMkLst>
          <pc:docMk/>
          <pc:sldMk cId="1409829000" sldId="902"/>
        </pc:sldMkLst>
      </pc:sldChg>
      <pc:sldChg chg="modSp add mod">
        <pc:chgData name="Jim Fleming" userId="161791bae1afb603" providerId="LiveId" clId="{F058850C-C2D0-314C-AE83-831E9D46D32A}" dt="2025-05-03T18:03:45.801" v="110" actId="20577"/>
        <pc:sldMkLst>
          <pc:docMk/>
          <pc:sldMk cId="2996106150" sldId="902"/>
        </pc:sldMkLst>
      </pc:sldChg>
      <pc:sldChg chg="addSp delSp modSp new mod modClrScheme chgLayout">
        <pc:chgData name="Jim Fleming" userId="161791bae1afb603" providerId="LiveId" clId="{F058850C-C2D0-314C-AE83-831E9D46D32A}" dt="2025-05-03T18:11:09.776" v="123" actId="26606"/>
        <pc:sldMkLst>
          <pc:docMk/>
          <pc:sldMk cId="805654441" sldId="903"/>
        </pc:sldMkLst>
      </pc:sldChg>
      <pc:sldChg chg="del">
        <pc:chgData name="Jim Fleming" userId="161791bae1afb603" providerId="LiveId" clId="{F058850C-C2D0-314C-AE83-831E9D46D32A}" dt="2025-05-03T17:22:41.029" v="12" actId="2696"/>
        <pc:sldMkLst>
          <pc:docMk/>
          <pc:sldMk cId="1087778757" sldId="903"/>
        </pc:sldMkLst>
      </pc:sldChg>
      <pc:sldChg chg="modSp add mod ord">
        <pc:chgData name="Jim Fleming" userId="161791bae1afb603" providerId="LiveId" clId="{F058850C-C2D0-314C-AE83-831E9D46D32A}" dt="2025-05-03T18:57:33.968" v="1340" actId="20578"/>
        <pc:sldMkLst>
          <pc:docMk/>
          <pc:sldMk cId="3769990543" sldId="904"/>
        </pc:sldMkLst>
      </pc:sldChg>
      <pc:sldChg chg="addSp delSp modSp new mod ord modClrScheme chgLayout">
        <pc:chgData name="Jim Fleming" userId="161791bae1afb603" providerId="LiveId" clId="{F058850C-C2D0-314C-AE83-831E9D46D32A}" dt="2025-05-03T18:53:32.268" v="1327" actId="207"/>
        <pc:sldMkLst>
          <pc:docMk/>
          <pc:sldMk cId="358450243" sldId="905"/>
        </pc:sldMkLst>
      </pc:sldChg>
      <pc:sldChg chg="addSp delSp modSp new del mod modClrScheme modAnim chgLayout">
        <pc:chgData name="Jim Fleming" userId="161791bae1afb603" providerId="LiveId" clId="{F058850C-C2D0-314C-AE83-831E9D46D32A}" dt="2025-05-03T18:23:35.840" v="682" actId="2696"/>
        <pc:sldMkLst>
          <pc:docMk/>
          <pc:sldMk cId="4243077600" sldId="906"/>
        </pc:sldMkLst>
      </pc:sldChg>
      <pc:sldChg chg="del">
        <pc:chgData name="Jim Fleming" userId="161791bae1afb603" providerId="LiveId" clId="{F058850C-C2D0-314C-AE83-831E9D46D32A}" dt="2025-05-03T17:22:43.499" v="14" actId="2696"/>
        <pc:sldMkLst>
          <pc:docMk/>
          <pc:sldMk cId="2271322698" sldId="907"/>
        </pc:sldMkLst>
      </pc:sldChg>
      <pc:sldChg chg="addSp delSp modSp add mod delAnim modAnim">
        <pc:chgData name="Jim Fleming" userId="161791bae1afb603" providerId="LiveId" clId="{F058850C-C2D0-314C-AE83-831E9D46D32A}" dt="2025-05-03T19:02:20.854" v="1375" actId="20577"/>
        <pc:sldMkLst>
          <pc:docMk/>
          <pc:sldMk cId="2727817796" sldId="907"/>
        </pc:sldMkLst>
      </pc:sldChg>
      <pc:sldChg chg="modSp new mod modAnim">
        <pc:chgData name="Jim Fleming" userId="161791bae1afb603" providerId="LiveId" clId="{F058850C-C2D0-314C-AE83-831E9D46D32A}" dt="2025-05-03T18:24:11.006" v="714"/>
        <pc:sldMkLst>
          <pc:docMk/>
          <pc:sldMk cId="1306092681" sldId="908"/>
        </pc:sldMkLst>
      </pc:sldChg>
      <pc:sldChg chg="del">
        <pc:chgData name="Jim Fleming" userId="161791bae1afb603" providerId="LiveId" clId="{F058850C-C2D0-314C-AE83-831E9D46D32A}" dt="2025-05-03T17:22:38.257" v="9" actId="2696"/>
        <pc:sldMkLst>
          <pc:docMk/>
          <pc:sldMk cId="2200589506" sldId="909"/>
        </pc:sldMkLst>
      </pc:sldChg>
      <pc:sldChg chg="addSp delSp modSp add mod modAnim modNotesTx">
        <pc:chgData name="Jim Fleming" userId="161791bae1afb603" providerId="LiveId" clId="{F058850C-C2D0-314C-AE83-831E9D46D32A}" dt="2025-05-04T12:01:56.724" v="1464" actId="478"/>
        <pc:sldMkLst>
          <pc:docMk/>
          <pc:sldMk cId="3615419168" sldId="909"/>
        </pc:sldMkLst>
      </pc:sldChg>
      <pc:sldChg chg="del">
        <pc:chgData name="Jim Fleming" userId="161791bae1afb603" providerId="LiveId" clId="{F058850C-C2D0-314C-AE83-831E9D46D32A}" dt="2025-05-03T17:22:48.670" v="17" actId="2696"/>
        <pc:sldMkLst>
          <pc:docMk/>
          <pc:sldMk cId="729978204" sldId="910"/>
        </pc:sldMkLst>
      </pc:sldChg>
      <pc:sldChg chg="modSp add mod ord">
        <pc:chgData name="Jim Fleming" userId="161791bae1afb603" providerId="LiveId" clId="{F058850C-C2D0-314C-AE83-831E9D46D32A}" dt="2025-05-03T19:02:50.938" v="1379"/>
        <pc:sldMkLst>
          <pc:docMk/>
          <pc:sldMk cId="4195461013" sldId="910"/>
        </pc:sldMkLst>
      </pc:sldChg>
      <pc:sldChg chg="add del ord">
        <pc:chgData name="Jim Fleming" userId="161791bae1afb603" providerId="LiveId" clId="{F058850C-C2D0-314C-AE83-831E9D46D32A}" dt="2025-05-03T18:56:54.984" v="1335" actId="2696"/>
        <pc:sldMkLst>
          <pc:docMk/>
          <pc:sldMk cId="2561467" sldId="911"/>
        </pc:sldMkLst>
      </pc:sldChg>
      <pc:sldChg chg="add ord">
        <pc:chgData name="Jim Fleming" userId="161791bae1afb603" providerId="LiveId" clId="{F058850C-C2D0-314C-AE83-831E9D46D32A}" dt="2025-05-03T18:56:33.266" v="1332" actId="20578"/>
        <pc:sldMkLst>
          <pc:docMk/>
          <pc:sldMk cId="2834429769" sldId="912"/>
        </pc:sldMkLst>
      </pc:sldChg>
      <pc:sldChg chg="del">
        <pc:chgData name="Jim Fleming" userId="161791bae1afb603" providerId="LiveId" clId="{F058850C-C2D0-314C-AE83-831E9D46D32A}" dt="2025-05-03T17:22:36.127" v="7" actId="2696"/>
        <pc:sldMkLst>
          <pc:docMk/>
          <pc:sldMk cId="3337129218" sldId="912"/>
        </pc:sldMkLst>
      </pc:sldChg>
      <pc:sldChg chg="add ord replId">
        <pc:chgData name="Jim Fleming" userId="161791bae1afb603" providerId="LiveId" clId="{F058850C-C2D0-314C-AE83-831E9D46D32A}" dt="2025-05-03T18:56:48.019" v="1334" actId="20578"/>
        <pc:sldMkLst>
          <pc:docMk/>
          <pc:sldMk cId="1345685536" sldId="913"/>
        </pc:sldMkLst>
      </pc:sldChg>
      <pc:sldChg chg="add ord">
        <pc:chgData name="Jim Fleming" userId="161791bae1afb603" providerId="LiveId" clId="{F058850C-C2D0-314C-AE83-831E9D46D32A}" dt="2025-05-03T18:57:01.770" v="1337" actId="20578"/>
        <pc:sldMkLst>
          <pc:docMk/>
          <pc:sldMk cId="2538176813" sldId="914"/>
        </pc:sldMkLst>
      </pc:sldChg>
      <pc:sldChg chg="add ord replId">
        <pc:chgData name="Jim Fleming" userId="161791bae1afb603" providerId="LiveId" clId="{F058850C-C2D0-314C-AE83-831E9D46D32A}" dt="2025-05-03T18:57:03.536" v="1338" actId="20578"/>
        <pc:sldMkLst>
          <pc:docMk/>
          <pc:sldMk cId="664006358" sldId="915"/>
        </pc:sldMkLst>
      </pc:sldChg>
      <pc:sldChg chg="add replId">
        <pc:chgData name="Jim Fleming" userId="161791bae1afb603" providerId="LiveId" clId="{F058850C-C2D0-314C-AE83-831E9D46D32A}" dt="2025-05-03T18:36:37.754" v="1255" actId="2890"/>
        <pc:sldMkLst>
          <pc:docMk/>
          <pc:sldMk cId="734441592" sldId="916"/>
        </pc:sldMkLst>
      </pc:sldChg>
      <pc:sldChg chg="add ord replId">
        <pc:chgData name="Jim Fleming" userId="161791bae1afb603" providerId="LiveId" clId="{F058850C-C2D0-314C-AE83-831E9D46D32A}" dt="2025-05-03T18:57:22.536" v="1339" actId="20578"/>
        <pc:sldMkLst>
          <pc:docMk/>
          <pc:sldMk cId="847291600" sldId="917"/>
        </pc:sldMkLst>
      </pc:sldChg>
      <pc:sldChg chg="add ord">
        <pc:chgData name="Jim Fleming" userId="161791bae1afb603" providerId="LiveId" clId="{F058850C-C2D0-314C-AE83-831E9D46D32A}" dt="2025-05-03T18:57:57.375" v="1342" actId="20578"/>
        <pc:sldMkLst>
          <pc:docMk/>
          <pc:sldMk cId="336103256" sldId="918"/>
        </pc:sldMkLst>
      </pc:sldChg>
      <pc:sldChg chg="add del replId">
        <pc:chgData name="Jim Fleming" userId="161791bae1afb603" providerId="LiveId" clId="{F058850C-C2D0-314C-AE83-831E9D46D32A}" dt="2025-05-03T18:58:02.626" v="1343" actId="2696"/>
        <pc:sldMkLst>
          <pc:docMk/>
          <pc:sldMk cId="1373390161" sldId="919"/>
        </pc:sldMkLst>
      </pc:sldChg>
      <pc:sldChg chg="add del replId">
        <pc:chgData name="Jim Fleming" userId="161791bae1afb603" providerId="LiveId" clId="{F058850C-C2D0-314C-AE83-831E9D46D32A}" dt="2025-05-03T18:58:02.956" v="1344" actId="2696"/>
        <pc:sldMkLst>
          <pc:docMk/>
          <pc:sldMk cId="1855674613" sldId="920"/>
        </pc:sldMkLst>
      </pc:sldChg>
      <pc:sldChg chg="add del replId">
        <pc:chgData name="Jim Fleming" userId="161791bae1afb603" providerId="LiveId" clId="{F058850C-C2D0-314C-AE83-831E9D46D32A}" dt="2025-05-03T18:58:03.266" v="1345" actId="2696"/>
        <pc:sldMkLst>
          <pc:docMk/>
          <pc:sldMk cId="3027101318" sldId="921"/>
        </pc:sldMkLst>
      </pc:sldChg>
      <pc:sldChg chg="add del replId">
        <pc:chgData name="Jim Fleming" userId="161791bae1afb603" providerId="LiveId" clId="{F058850C-C2D0-314C-AE83-831E9D46D32A}" dt="2025-05-03T18:58:03.492" v="1346" actId="2696"/>
        <pc:sldMkLst>
          <pc:docMk/>
          <pc:sldMk cId="4136127562" sldId="922"/>
        </pc:sldMkLst>
      </pc:sldChg>
      <pc:sldChg chg="add del replId">
        <pc:chgData name="Jim Fleming" userId="161791bae1afb603" providerId="LiveId" clId="{F058850C-C2D0-314C-AE83-831E9D46D32A}" dt="2025-05-03T18:58:03.913" v="1347" actId="2696"/>
        <pc:sldMkLst>
          <pc:docMk/>
          <pc:sldMk cId="1820941348" sldId="923"/>
        </pc:sldMkLst>
      </pc:sldChg>
      <pc:sldChg chg="add del replId">
        <pc:chgData name="Jim Fleming" userId="161791bae1afb603" providerId="LiveId" clId="{F058850C-C2D0-314C-AE83-831E9D46D32A}" dt="2025-05-03T18:58:04.682" v="1348" actId="2696"/>
        <pc:sldMkLst>
          <pc:docMk/>
          <pc:sldMk cId="2213172854" sldId="924"/>
        </pc:sldMkLst>
      </pc:sldChg>
      <pc:sldChg chg="add ord replId">
        <pc:chgData name="Jim Fleming" userId="161791bae1afb603" providerId="LiveId" clId="{F058850C-C2D0-314C-AE83-831E9D46D32A}" dt="2025-05-03T18:57:38.478" v="1341" actId="20578"/>
        <pc:sldMkLst>
          <pc:docMk/>
          <pc:sldMk cId="158139694" sldId="925"/>
        </pc:sldMkLst>
      </pc:sldChg>
      <pc:sldChg chg="modSp add mod ord">
        <pc:chgData name="Jim Fleming" userId="161791bae1afb603" providerId="LiveId" clId="{F058850C-C2D0-314C-AE83-831E9D46D32A}" dt="2025-05-03T18:53:43.251" v="1328" actId="207"/>
        <pc:sldMkLst>
          <pc:docMk/>
          <pc:sldMk cId="331250349" sldId="926"/>
        </pc:sldMkLst>
      </pc:sldChg>
      <pc:sldChg chg="modSp add mod">
        <pc:chgData name="Jim Fleming" userId="161791bae1afb603" providerId="LiveId" clId="{F058850C-C2D0-314C-AE83-831E9D46D32A}" dt="2025-05-03T18:53:25.809" v="1326" actId="207"/>
        <pc:sldMkLst>
          <pc:docMk/>
          <pc:sldMk cId="3480540858" sldId="927"/>
        </pc:sldMkLst>
      </pc:sldChg>
      <pc:sldChg chg="addSp delSp modSp new mod">
        <pc:chgData name="Jim Fleming" userId="161791bae1afb603" providerId="LiveId" clId="{F058850C-C2D0-314C-AE83-831E9D46D32A}" dt="2025-05-03T19:06:01.427" v="1438" actId="20577"/>
        <pc:sldMkLst>
          <pc:docMk/>
          <pc:sldMk cId="182161324" sldId="928"/>
        </pc:sldMkLst>
      </pc:sldChg>
      <pc:sldChg chg="add ord">
        <pc:chgData name="Jim Fleming" userId="161791bae1afb603" providerId="LiveId" clId="{F058850C-C2D0-314C-AE83-831E9D46D32A}" dt="2025-05-03T19:09:26.773" v="1440" actId="20578"/>
        <pc:sldMkLst>
          <pc:docMk/>
          <pc:sldMk cId="1467910928" sldId="929"/>
        </pc:sldMkLst>
      </pc:sldChg>
    </pc:docChg>
  </pc:docChgLst>
  <pc:docChgLst>
    <pc:chgData name="Jim Fleming" userId="161791bae1afb603" providerId="LiveId" clId="{D3C154CA-6987-AB4F-B459-B7655E201C59}"/>
    <pc:docChg chg="undo custSel addSld delSld modSld sldOrd">
      <pc:chgData name="Jim Fleming" userId="161791bae1afb603" providerId="LiveId" clId="{D3C154CA-6987-AB4F-B459-B7655E201C59}" dt="2025-04-26T21:53:46.819" v="451" actId="20577"/>
      <pc:docMkLst>
        <pc:docMk/>
      </pc:docMkLst>
      <pc:sldChg chg="modSp mod">
        <pc:chgData name="Jim Fleming" userId="161791bae1afb603" providerId="LiveId" clId="{D3C154CA-6987-AB4F-B459-B7655E201C59}" dt="2025-04-26T15:01:52.985" v="24" actId="1076"/>
        <pc:sldMkLst>
          <pc:docMk/>
          <pc:sldMk cId="3544828559" sldId="467"/>
        </pc:sldMkLst>
        <pc:spChg chg="mod">
          <ac:chgData name="Jim Fleming" userId="161791bae1afb603" providerId="LiveId" clId="{D3C154CA-6987-AB4F-B459-B7655E201C59}" dt="2025-04-26T15:00:09.661" v="7" actId="20577"/>
          <ac:spMkLst>
            <pc:docMk/>
            <pc:sldMk cId="3544828559" sldId="467"/>
            <ac:spMk id="2" creationId="{1AC8C507-C381-A7EC-84C3-B88443D1F57A}"/>
          </ac:spMkLst>
        </pc:spChg>
        <pc:spChg chg="mod">
          <ac:chgData name="Jim Fleming" userId="161791bae1afb603" providerId="LiveId" clId="{D3C154CA-6987-AB4F-B459-B7655E201C59}" dt="2025-04-26T15:01:52.985" v="24" actId="1076"/>
          <ac:spMkLst>
            <pc:docMk/>
            <pc:sldMk cId="3544828559" sldId="467"/>
            <ac:spMk id="5" creationId="{FDC8D6C2-5F52-D34B-23A0-601FDE73D0F9}"/>
          </ac:spMkLst>
        </pc:spChg>
      </pc:sldChg>
      <pc:sldChg chg="del">
        <pc:chgData name="Jim Fleming" userId="161791bae1afb603" providerId="LiveId" clId="{D3C154CA-6987-AB4F-B459-B7655E201C59}" dt="2025-04-26T21:18:49.708" v="353" actId="2696"/>
        <pc:sldMkLst>
          <pc:docMk/>
          <pc:sldMk cId="1695603952" sldId="496"/>
        </pc:sldMkLst>
      </pc:sldChg>
      <pc:sldChg chg="modSp add mod">
        <pc:chgData name="Jim Fleming" userId="161791bae1afb603" providerId="LiveId" clId="{D3C154CA-6987-AB4F-B459-B7655E201C59}" dt="2025-04-26T21:16:01.580" v="334"/>
        <pc:sldMkLst>
          <pc:docMk/>
          <pc:sldMk cId="2857941999" sldId="617"/>
        </pc:sldMkLst>
      </pc:sldChg>
      <pc:sldChg chg="modSp mod ord">
        <pc:chgData name="Jim Fleming" userId="161791bae1afb603" providerId="LiveId" clId="{D3C154CA-6987-AB4F-B459-B7655E201C59}" dt="2025-04-26T21:17:21.220" v="342" actId="14100"/>
        <pc:sldMkLst>
          <pc:docMk/>
          <pc:sldMk cId="3051952489" sldId="633"/>
        </pc:sldMkLst>
      </pc:sldChg>
      <pc:sldChg chg="del">
        <pc:chgData name="Jim Fleming" userId="161791bae1afb603" providerId="LiveId" clId="{D3C154CA-6987-AB4F-B459-B7655E201C59}" dt="2025-04-26T15:02:15.977" v="25" actId="2696"/>
        <pc:sldMkLst>
          <pc:docMk/>
          <pc:sldMk cId="384459236" sldId="666"/>
        </pc:sldMkLst>
      </pc:sldChg>
      <pc:sldChg chg="modSp mod">
        <pc:chgData name="Jim Fleming" userId="161791bae1afb603" providerId="LiveId" clId="{D3C154CA-6987-AB4F-B459-B7655E201C59}" dt="2025-04-26T21:13:02.628" v="302" actId="14100"/>
        <pc:sldMkLst>
          <pc:docMk/>
          <pc:sldMk cId="1892334262" sldId="678"/>
        </pc:sldMkLst>
      </pc:sldChg>
      <pc:sldChg chg="del">
        <pc:chgData name="Jim Fleming" userId="161791bae1afb603" providerId="LiveId" clId="{D3C154CA-6987-AB4F-B459-B7655E201C59}" dt="2025-04-26T21:18:45.942" v="351" actId="2696"/>
        <pc:sldMkLst>
          <pc:docMk/>
          <pc:sldMk cId="3460848480" sldId="701"/>
        </pc:sldMkLst>
      </pc:sldChg>
      <pc:sldChg chg="modSp mod">
        <pc:chgData name="Jim Fleming" userId="161791bae1afb603" providerId="LiveId" clId="{D3C154CA-6987-AB4F-B459-B7655E201C59}" dt="2025-04-26T15:03:03.404" v="39" actId="20577"/>
        <pc:sldMkLst>
          <pc:docMk/>
          <pc:sldMk cId="1205794614" sldId="706"/>
        </pc:sldMkLst>
        <pc:spChg chg="mod">
          <ac:chgData name="Jim Fleming" userId="161791bae1afb603" providerId="LiveId" clId="{D3C154CA-6987-AB4F-B459-B7655E201C59}" dt="2025-04-26T15:03:03.404" v="39" actId="20577"/>
          <ac:spMkLst>
            <pc:docMk/>
            <pc:sldMk cId="1205794614" sldId="706"/>
            <ac:spMk id="2" creationId="{DD504CC1-C6F4-052A-ACB7-10F9974D7DE6}"/>
          </ac:spMkLst>
        </pc:spChg>
      </pc:sldChg>
      <pc:sldChg chg="modSp add mod ord">
        <pc:chgData name="Jim Fleming" userId="161791bae1afb603" providerId="LiveId" clId="{D3C154CA-6987-AB4F-B459-B7655E201C59}" dt="2025-04-26T21:07:30.831" v="239" actId="114"/>
        <pc:sldMkLst>
          <pc:docMk/>
          <pc:sldMk cId="440590281" sldId="758"/>
        </pc:sldMkLst>
      </pc:sldChg>
      <pc:sldChg chg="modSp add mod">
        <pc:chgData name="Jim Fleming" userId="161791bae1afb603" providerId="LiveId" clId="{D3C154CA-6987-AB4F-B459-B7655E201C59}" dt="2025-04-26T21:12:09.551" v="293"/>
        <pc:sldMkLst>
          <pc:docMk/>
          <pc:sldMk cId="649699745" sldId="762"/>
        </pc:sldMkLst>
      </pc:sldChg>
      <pc:sldChg chg="modSp add mod ord">
        <pc:chgData name="Jim Fleming" userId="161791bae1afb603" providerId="LiveId" clId="{D3C154CA-6987-AB4F-B459-B7655E201C59}" dt="2025-04-26T21:35:10.314" v="386" actId="20578"/>
        <pc:sldMkLst>
          <pc:docMk/>
          <pc:sldMk cId="460657024" sldId="765"/>
        </pc:sldMkLst>
      </pc:sldChg>
      <pc:sldChg chg="modSp add del mod ord">
        <pc:chgData name="Jim Fleming" userId="161791bae1afb603" providerId="LiveId" clId="{D3C154CA-6987-AB4F-B459-B7655E201C59}" dt="2025-04-26T21:41:58.650" v="429" actId="20578"/>
        <pc:sldMkLst>
          <pc:docMk/>
          <pc:sldMk cId="1589416041" sldId="766"/>
        </pc:sldMkLst>
      </pc:sldChg>
      <pc:sldChg chg="modSp add mod ord">
        <pc:chgData name="Jim Fleming" userId="161791bae1afb603" providerId="LiveId" clId="{D3C154CA-6987-AB4F-B459-B7655E201C59}" dt="2025-04-26T21:35:13.011" v="387" actId="20578"/>
        <pc:sldMkLst>
          <pc:docMk/>
          <pc:sldMk cId="839510917" sldId="772"/>
        </pc:sldMkLst>
      </pc:sldChg>
      <pc:sldChg chg="modSp add mod ord">
        <pc:chgData name="Jim Fleming" userId="161791bae1afb603" providerId="LiveId" clId="{D3C154CA-6987-AB4F-B459-B7655E201C59}" dt="2025-04-26T21:40:13.723" v="421" actId="20578"/>
        <pc:sldMkLst>
          <pc:docMk/>
          <pc:sldMk cId="1742275841" sldId="777"/>
        </pc:sldMkLst>
      </pc:sldChg>
      <pc:sldChg chg="modSp del mod">
        <pc:chgData name="Jim Fleming" userId="161791bae1afb603" providerId="LiveId" clId="{D3C154CA-6987-AB4F-B459-B7655E201C59}" dt="2025-04-26T21:18:46.923" v="352" actId="2696"/>
        <pc:sldMkLst>
          <pc:docMk/>
          <pc:sldMk cId="3655191451" sldId="778"/>
        </pc:sldMkLst>
      </pc:sldChg>
      <pc:sldChg chg="del">
        <pc:chgData name="Jim Fleming" userId="161791bae1afb603" providerId="LiveId" clId="{D3C154CA-6987-AB4F-B459-B7655E201C59}" dt="2025-04-26T15:02:15.977" v="25" actId="2696"/>
        <pc:sldMkLst>
          <pc:docMk/>
          <pc:sldMk cId="1571756368" sldId="822"/>
        </pc:sldMkLst>
      </pc:sldChg>
      <pc:sldChg chg="del">
        <pc:chgData name="Jim Fleming" userId="161791bae1afb603" providerId="LiveId" clId="{D3C154CA-6987-AB4F-B459-B7655E201C59}" dt="2025-04-26T15:02:15.977" v="25" actId="2696"/>
        <pc:sldMkLst>
          <pc:docMk/>
          <pc:sldMk cId="2294062532" sldId="823"/>
        </pc:sldMkLst>
      </pc:sldChg>
      <pc:sldChg chg="del">
        <pc:chgData name="Jim Fleming" userId="161791bae1afb603" providerId="LiveId" clId="{D3C154CA-6987-AB4F-B459-B7655E201C59}" dt="2025-04-26T15:02:15.977" v="25" actId="2696"/>
        <pc:sldMkLst>
          <pc:docMk/>
          <pc:sldMk cId="442231074" sldId="833"/>
        </pc:sldMkLst>
      </pc:sldChg>
      <pc:sldChg chg="del">
        <pc:chgData name="Jim Fleming" userId="161791bae1afb603" providerId="LiveId" clId="{D3C154CA-6987-AB4F-B459-B7655E201C59}" dt="2025-04-26T15:02:15.977" v="25" actId="2696"/>
        <pc:sldMkLst>
          <pc:docMk/>
          <pc:sldMk cId="605772990" sldId="835"/>
        </pc:sldMkLst>
      </pc:sldChg>
      <pc:sldChg chg="del">
        <pc:chgData name="Jim Fleming" userId="161791bae1afb603" providerId="LiveId" clId="{D3C154CA-6987-AB4F-B459-B7655E201C59}" dt="2025-04-26T15:02:15.977" v="25" actId="2696"/>
        <pc:sldMkLst>
          <pc:docMk/>
          <pc:sldMk cId="3724736376" sldId="846"/>
        </pc:sldMkLst>
      </pc:sldChg>
      <pc:sldChg chg="del">
        <pc:chgData name="Jim Fleming" userId="161791bae1afb603" providerId="LiveId" clId="{D3C154CA-6987-AB4F-B459-B7655E201C59}" dt="2025-04-26T15:02:15.977" v="25" actId="2696"/>
        <pc:sldMkLst>
          <pc:docMk/>
          <pc:sldMk cId="3758995691" sldId="847"/>
        </pc:sldMkLst>
      </pc:sldChg>
      <pc:sldChg chg="modSp mod ord">
        <pc:chgData name="Jim Fleming" userId="161791bae1afb603" providerId="LiveId" clId="{D3C154CA-6987-AB4F-B459-B7655E201C59}" dt="2025-04-26T21:52:22.178" v="435" actId="20578"/>
        <pc:sldMkLst>
          <pc:docMk/>
          <pc:sldMk cId="3003846554" sldId="855"/>
        </pc:sldMkLst>
      </pc:sldChg>
      <pc:sldChg chg="del">
        <pc:chgData name="Jim Fleming" userId="161791bae1afb603" providerId="LiveId" clId="{D3C154CA-6987-AB4F-B459-B7655E201C59}" dt="2025-04-26T15:02:15.977" v="25" actId="2696"/>
        <pc:sldMkLst>
          <pc:docMk/>
          <pc:sldMk cId="1465241371" sldId="856"/>
        </pc:sldMkLst>
      </pc:sldChg>
      <pc:sldChg chg="del">
        <pc:chgData name="Jim Fleming" userId="161791bae1afb603" providerId="LiveId" clId="{D3C154CA-6987-AB4F-B459-B7655E201C59}" dt="2025-04-26T15:02:22.925" v="31" actId="2696"/>
        <pc:sldMkLst>
          <pc:docMk/>
          <pc:sldMk cId="863821252" sldId="858"/>
        </pc:sldMkLst>
      </pc:sldChg>
      <pc:sldChg chg="modSp mod ord">
        <pc:chgData name="Jim Fleming" userId="161791bae1afb603" providerId="LiveId" clId="{D3C154CA-6987-AB4F-B459-B7655E201C59}" dt="2025-04-26T21:52:14.439" v="434" actId="20578"/>
        <pc:sldMkLst>
          <pc:docMk/>
          <pc:sldMk cId="4048945910" sldId="859"/>
        </pc:sldMkLst>
      </pc:sldChg>
      <pc:sldChg chg="del">
        <pc:chgData name="Jim Fleming" userId="161791bae1afb603" providerId="LiveId" clId="{D3C154CA-6987-AB4F-B459-B7655E201C59}" dt="2025-04-26T15:02:20.601" v="28" actId="2696"/>
        <pc:sldMkLst>
          <pc:docMk/>
          <pc:sldMk cId="4116838380" sldId="860"/>
        </pc:sldMkLst>
      </pc:sldChg>
      <pc:sldChg chg="del">
        <pc:chgData name="Jim Fleming" userId="161791bae1afb603" providerId="LiveId" clId="{D3C154CA-6987-AB4F-B459-B7655E201C59}" dt="2025-04-26T21:19:00.216" v="354" actId="2696"/>
        <pc:sldMkLst>
          <pc:docMk/>
          <pc:sldMk cId="3412661333" sldId="861"/>
        </pc:sldMkLst>
      </pc:sldChg>
      <pc:sldChg chg="del">
        <pc:chgData name="Jim Fleming" userId="161791bae1afb603" providerId="LiveId" clId="{D3C154CA-6987-AB4F-B459-B7655E201C59}" dt="2025-04-26T15:02:15.977" v="25" actId="2696"/>
        <pc:sldMkLst>
          <pc:docMk/>
          <pc:sldMk cId="2642428082" sldId="867"/>
        </pc:sldMkLst>
      </pc:sldChg>
      <pc:sldChg chg="del">
        <pc:chgData name="Jim Fleming" userId="161791bae1afb603" providerId="LiveId" clId="{D3C154CA-6987-AB4F-B459-B7655E201C59}" dt="2025-04-26T15:02:15.977" v="25" actId="2696"/>
        <pc:sldMkLst>
          <pc:docMk/>
          <pc:sldMk cId="1170040380" sldId="868"/>
        </pc:sldMkLst>
      </pc:sldChg>
      <pc:sldChg chg="del">
        <pc:chgData name="Jim Fleming" userId="161791bae1afb603" providerId="LiveId" clId="{D3C154CA-6987-AB4F-B459-B7655E201C59}" dt="2025-04-26T15:02:15.977" v="25" actId="2696"/>
        <pc:sldMkLst>
          <pc:docMk/>
          <pc:sldMk cId="2830943285" sldId="874"/>
        </pc:sldMkLst>
      </pc:sldChg>
      <pc:sldChg chg="del">
        <pc:chgData name="Jim Fleming" userId="161791bae1afb603" providerId="LiveId" clId="{D3C154CA-6987-AB4F-B459-B7655E201C59}" dt="2025-04-26T15:02:21.557" v="29" actId="2696"/>
        <pc:sldMkLst>
          <pc:docMk/>
          <pc:sldMk cId="560041872" sldId="875"/>
        </pc:sldMkLst>
      </pc:sldChg>
      <pc:sldChg chg="del">
        <pc:chgData name="Jim Fleming" userId="161791bae1afb603" providerId="LiveId" clId="{D3C154CA-6987-AB4F-B459-B7655E201C59}" dt="2025-04-26T15:02:22.118" v="30" actId="2696"/>
        <pc:sldMkLst>
          <pc:docMk/>
          <pc:sldMk cId="2029268388" sldId="876"/>
        </pc:sldMkLst>
      </pc:sldChg>
      <pc:sldChg chg="del">
        <pc:chgData name="Jim Fleming" userId="161791bae1afb603" providerId="LiveId" clId="{D3C154CA-6987-AB4F-B459-B7655E201C59}" dt="2025-04-26T15:02:18.531" v="26" actId="2696"/>
        <pc:sldMkLst>
          <pc:docMk/>
          <pc:sldMk cId="218637642" sldId="877"/>
        </pc:sldMkLst>
      </pc:sldChg>
      <pc:sldChg chg="del">
        <pc:chgData name="Jim Fleming" userId="161791bae1afb603" providerId="LiveId" clId="{D3C154CA-6987-AB4F-B459-B7655E201C59}" dt="2025-04-26T15:02:19.677" v="27" actId="2696"/>
        <pc:sldMkLst>
          <pc:docMk/>
          <pc:sldMk cId="2698853095" sldId="878"/>
        </pc:sldMkLst>
      </pc:sldChg>
      <pc:sldChg chg="del">
        <pc:chgData name="Jim Fleming" userId="161791bae1afb603" providerId="LiveId" clId="{D3C154CA-6987-AB4F-B459-B7655E201C59}" dt="2025-04-26T15:02:15.977" v="25" actId="2696"/>
        <pc:sldMkLst>
          <pc:docMk/>
          <pc:sldMk cId="1791910107" sldId="880"/>
        </pc:sldMkLst>
      </pc:sldChg>
      <pc:sldChg chg="modSp mod">
        <pc:chgData name="Jim Fleming" userId="161791bae1afb603" providerId="LiveId" clId="{D3C154CA-6987-AB4F-B459-B7655E201C59}" dt="2025-04-26T14:59:53.817" v="5" actId="6549"/>
        <pc:sldMkLst>
          <pc:docMk/>
          <pc:sldMk cId="1396138034" sldId="883"/>
        </pc:sldMkLst>
      </pc:sldChg>
      <pc:sldChg chg="del">
        <pc:chgData name="Jim Fleming" userId="161791bae1afb603" providerId="LiveId" clId="{D3C154CA-6987-AB4F-B459-B7655E201C59}" dt="2025-04-26T15:02:15.977" v="25" actId="2696"/>
        <pc:sldMkLst>
          <pc:docMk/>
          <pc:sldMk cId="1140946203" sldId="884"/>
        </pc:sldMkLst>
      </pc:sldChg>
      <pc:sldChg chg="addSp delSp modSp add mod ord modClrScheme chgLayout">
        <pc:chgData name="Jim Fleming" userId="161791bae1afb603" providerId="LiveId" clId="{D3C154CA-6987-AB4F-B459-B7655E201C59}" dt="2025-04-26T17:03:07.521" v="75" actId="478"/>
        <pc:sldMkLst>
          <pc:docMk/>
          <pc:sldMk cId="3956137311" sldId="884"/>
        </pc:sldMkLst>
      </pc:sldChg>
      <pc:sldChg chg="del">
        <pc:chgData name="Jim Fleming" userId="161791bae1afb603" providerId="LiveId" clId="{D3C154CA-6987-AB4F-B459-B7655E201C59}" dt="2025-04-26T15:02:15.977" v="25" actId="2696"/>
        <pc:sldMkLst>
          <pc:docMk/>
          <pc:sldMk cId="1296726127" sldId="885"/>
        </pc:sldMkLst>
      </pc:sldChg>
      <pc:sldChg chg="add ord">
        <pc:chgData name="Jim Fleming" userId="161791bae1afb603" providerId="LiveId" clId="{D3C154CA-6987-AB4F-B459-B7655E201C59}" dt="2025-04-26T21:06:42.895" v="234" actId="20578"/>
        <pc:sldMkLst>
          <pc:docMk/>
          <pc:sldMk cId="2968290124" sldId="885"/>
        </pc:sldMkLst>
      </pc:sldChg>
      <pc:sldChg chg="modSp add mod ord">
        <pc:chgData name="Jim Fleming" userId="161791bae1afb603" providerId="LiveId" clId="{D3C154CA-6987-AB4F-B459-B7655E201C59}" dt="2025-04-26T21:53:46.819" v="451" actId="20577"/>
        <pc:sldMkLst>
          <pc:docMk/>
          <pc:sldMk cId="876999552" sldId="886"/>
        </pc:sldMkLst>
      </pc:sldChg>
      <pc:sldChg chg="del">
        <pc:chgData name="Jim Fleming" userId="161791bae1afb603" providerId="LiveId" clId="{D3C154CA-6987-AB4F-B459-B7655E201C59}" dt="2025-04-26T15:02:15.977" v="25" actId="2696"/>
        <pc:sldMkLst>
          <pc:docMk/>
          <pc:sldMk cId="329217251" sldId="887"/>
        </pc:sldMkLst>
      </pc:sldChg>
      <pc:sldChg chg="addSp delSp modSp add del mod modClrScheme chgLayout">
        <pc:chgData name="Jim Fleming" userId="161791bae1afb603" providerId="LiveId" clId="{D3C154CA-6987-AB4F-B459-B7655E201C59}" dt="2025-04-26T21:39:08.736" v="419" actId="2696"/>
        <pc:sldMkLst>
          <pc:docMk/>
          <pc:sldMk cId="586710490" sldId="887"/>
        </pc:sldMkLst>
      </pc:sldChg>
      <pc:sldChg chg="add del">
        <pc:chgData name="Jim Fleming" userId="161791bae1afb603" providerId="LiveId" clId="{D3C154CA-6987-AB4F-B459-B7655E201C59}" dt="2025-04-26T21:36:36.606" v="416" actId="2696"/>
        <pc:sldMkLst>
          <pc:docMk/>
          <pc:sldMk cId="1048686601" sldId="888"/>
        </pc:sldMkLst>
      </pc:sldChg>
      <pc:sldChg chg="del">
        <pc:chgData name="Jim Fleming" userId="161791bae1afb603" providerId="LiveId" clId="{D3C154CA-6987-AB4F-B459-B7655E201C59}" dt="2025-04-26T15:02:15.977" v="25" actId="2696"/>
        <pc:sldMkLst>
          <pc:docMk/>
          <pc:sldMk cId="1467407696" sldId="888"/>
        </pc:sldMkLst>
      </pc:sldChg>
      <pc:sldChg chg="add ord">
        <pc:chgData name="Jim Fleming" userId="161791bae1afb603" providerId="LiveId" clId="{D3C154CA-6987-AB4F-B459-B7655E201C59}" dt="2025-04-26T21:46:18.028" v="431" actId="20578"/>
        <pc:sldMkLst>
          <pc:docMk/>
          <pc:sldMk cId="1792454015" sldId="889"/>
        </pc:sldMkLst>
      </pc:sldChg>
      <pc:sldChg chg="del">
        <pc:chgData name="Jim Fleming" userId="161791bae1afb603" providerId="LiveId" clId="{D3C154CA-6987-AB4F-B459-B7655E201C59}" dt="2025-04-26T15:02:15.977" v="25" actId="2696"/>
        <pc:sldMkLst>
          <pc:docMk/>
          <pc:sldMk cId="3183403860" sldId="889"/>
        </pc:sldMkLst>
      </pc:sldChg>
      <pc:sldChg chg="del">
        <pc:chgData name="Jim Fleming" userId="161791bae1afb603" providerId="LiveId" clId="{D3C154CA-6987-AB4F-B459-B7655E201C59}" dt="2025-04-26T15:02:15.977" v="25" actId="2696"/>
        <pc:sldMkLst>
          <pc:docMk/>
          <pc:sldMk cId="260675734" sldId="890"/>
        </pc:sldMkLst>
      </pc:sldChg>
      <pc:sldChg chg="modSp add mod ord">
        <pc:chgData name="Jim Fleming" userId="161791bae1afb603" providerId="LiveId" clId="{D3C154CA-6987-AB4F-B459-B7655E201C59}" dt="2025-04-26T21:09:22.944" v="252" actId="6549"/>
        <pc:sldMkLst>
          <pc:docMk/>
          <pc:sldMk cId="350912695" sldId="890"/>
        </pc:sldMkLst>
      </pc:sldChg>
      <pc:sldChg chg="del">
        <pc:chgData name="Jim Fleming" userId="161791bae1afb603" providerId="LiveId" clId="{D3C154CA-6987-AB4F-B459-B7655E201C59}" dt="2025-04-26T15:02:15.977" v="25" actId="2696"/>
        <pc:sldMkLst>
          <pc:docMk/>
          <pc:sldMk cId="2423075073" sldId="891"/>
        </pc:sldMkLst>
      </pc:sldChg>
      <pc:sldChg chg="modSp add mod">
        <pc:chgData name="Jim Fleming" userId="161791bae1afb603" providerId="LiveId" clId="{D3C154CA-6987-AB4F-B459-B7655E201C59}" dt="2025-04-26T21:10:11.400" v="257" actId="20577"/>
        <pc:sldMkLst>
          <pc:docMk/>
          <pc:sldMk cId="2766955162" sldId="891"/>
        </pc:sldMkLst>
      </pc:sldChg>
      <pc:sldChg chg="modSp add mod">
        <pc:chgData name="Jim Fleming" userId="161791bae1afb603" providerId="LiveId" clId="{D3C154CA-6987-AB4F-B459-B7655E201C59}" dt="2025-04-26T21:11:23.048" v="291" actId="5793"/>
        <pc:sldMkLst>
          <pc:docMk/>
          <pc:sldMk cId="2607658803" sldId="892"/>
        </pc:sldMkLst>
      </pc:sldChg>
      <pc:sldChg chg="del">
        <pc:chgData name="Jim Fleming" userId="161791bae1afb603" providerId="LiveId" clId="{D3C154CA-6987-AB4F-B459-B7655E201C59}" dt="2025-04-26T15:02:15.977" v="25" actId="2696"/>
        <pc:sldMkLst>
          <pc:docMk/>
          <pc:sldMk cId="3285637265" sldId="892"/>
        </pc:sldMkLst>
      </pc:sldChg>
      <pc:sldChg chg="modSp add mod">
        <pc:chgData name="Jim Fleming" userId="161791bae1afb603" providerId="LiveId" clId="{D3C154CA-6987-AB4F-B459-B7655E201C59}" dt="2025-04-26T21:12:55.139" v="300" actId="14100"/>
        <pc:sldMkLst>
          <pc:docMk/>
          <pc:sldMk cId="72106676" sldId="893"/>
        </pc:sldMkLst>
      </pc:sldChg>
      <pc:sldChg chg="new del">
        <pc:chgData name="Jim Fleming" userId="161791bae1afb603" providerId="LiveId" clId="{D3C154CA-6987-AB4F-B459-B7655E201C59}" dt="2025-04-26T21:12:39.552" v="296" actId="2696"/>
        <pc:sldMkLst>
          <pc:docMk/>
          <pc:sldMk cId="2227777817" sldId="893"/>
        </pc:sldMkLst>
      </pc:sldChg>
      <pc:sldChg chg="del">
        <pc:chgData name="Jim Fleming" userId="161791bae1afb603" providerId="LiveId" clId="{D3C154CA-6987-AB4F-B459-B7655E201C59}" dt="2025-04-26T15:02:15.977" v="25" actId="2696"/>
        <pc:sldMkLst>
          <pc:docMk/>
          <pc:sldMk cId="3245856659" sldId="893"/>
        </pc:sldMkLst>
      </pc:sldChg>
      <pc:sldChg chg="del">
        <pc:chgData name="Jim Fleming" userId="161791bae1afb603" providerId="LiveId" clId="{D3C154CA-6987-AB4F-B459-B7655E201C59}" dt="2025-04-26T15:02:15.977" v="25" actId="2696"/>
        <pc:sldMkLst>
          <pc:docMk/>
          <pc:sldMk cId="15391838" sldId="894"/>
        </pc:sldMkLst>
      </pc:sldChg>
      <pc:sldChg chg="modSp add mod ord">
        <pc:chgData name="Jim Fleming" userId="161791bae1afb603" providerId="LiveId" clId="{D3C154CA-6987-AB4F-B459-B7655E201C59}" dt="2025-04-26T21:46:18.028" v="431" actId="20578"/>
        <pc:sldMkLst>
          <pc:docMk/>
          <pc:sldMk cId="3227903500" sldId="894"/>
        </pc:sldMkLst>
      </pc:sldChg>
      <pc:sldChg chg="modSp add mod ord">
        <pc:chgData name="Jim Fleming" userId="161791bae1afb603" providerId="LiveId" clId="{D3C154CA-6987-AB4F-B459-B7655E201C59}" dt="2025-04-26T21:46:18.028" v="431" actId="20578"/>
        <pc:sldMkLst>
          <pc:docMk/>
          <pc:sldMk cId="2719795486" sldId="895"/>
        </pc:sldMkLst>
      </pc:sldChg>
      <pc:sldChg chg="del">
        <pc:chgData name="Jim Fleming" userId="161791bae1afb603" providerId="LiveId" clId="{D3C154CA-6987-AB4F-B459-B7655E201C59}" dt="2025-04-26T15:02:15.977" v="25" actId="2696"/>
        <pc:sldMkLst>
          <pc:docMk/>
          <pc:sldMk cId="3485379624" sldId="895"/>
        </pc:sldMkLst>
      </pc:sldChg>
      <pc:sldChg chg="del">
        <pc:chgData name="Jim Fleming" userId="161791bae1afb603" providerId="LiveId" clId="{D3C154CA-6987-AB4F-B459-B7655E201C59}" dt="2025-04-26T15:02:15.977" v="25" actId="2696"/>
        <pc:sldMkLst>
          <pc:docMk/>
          <pc:sldMk cId="2530762882" sldId="896"/>
        </pc:sldMkLst>
      </pc:sldChg>
      <pc:sldChg chg="modSp add mod ord">
        <pc:chgData name="Jim Fleming" userId="161791bae1afb603" providerId="LiveId" clId="{D3C154CA-6987-AB4F-B459-B7655E201C59}" dt="2025-04-26T21:52:14.439" v="434" actId="20578"/>
        <pc:sldMkLst>
          <pc:docMk/>
          <pc:sldMk cId="3362151494" sldId="896"/>
        </pc:sldMkLst>
      </pc:sldChg>
      <pc:sldChg chg="modSp add mod">
        <pc:chgData name="Jim Fleming" userId="161791bae1afb603" providerId="LiveId" clId="{D3C154CA-6987-AB4F-B459-B7655E201C59}" dt="2025-04-26T21:19:51.262" v="362" actId="20577"/>
        <pc:sldMkLst>
          <pc:docMk/>
          <pc:sldMk cId="540033493" sldId="897"/>
        </pc:sldMkLst>
      </pc:sldChg>
      <pc:sldChg chg="del">
        <pc:chgData name="Jim Fleming" userId="161791bae1afb603" providerId="LiveId" clId="{D3C154CA-6987-AB4F-B459-B7655E201C59}" dt="2025-04-26T15:02:15.977" v="25" actId="2696"/>
        <pc:sldMkLst>
          <pc:docMk/>
          <pc:sldMk cId="821565199" sldId="897"/>
        </pc:sldMkLst>
      </pc:sldChg>
      <pc:sldChg chg="del">
        <pc:chgData name="Jim Fleming" userId="161791bae1afb603" providerId="LiveId" clId="{D3C154CA-6987-AB4F-B459-B7655E201C59}" dt="2025-04-26T15:02:15.977" v="25" actId="2696"/>
        <pc:sldMkLst>
          <pc:docMk/>
          <pc:sldMk cId="1819163952" sldId="898"/>
        </pc:sldMkLst>
      </pc:sldChg>
      <pc:sldChg chg="add ord">
        <pc:chgData name="Jim Fleming" userId="161791bae1afb603" providerId="LiveId" clId="{D3C154CA-6987-AB4F-B459-B7655E201C59}" dt="2025-04-26T21:21:02.590" v="374" actId="20578"/>
        <pc:sldMkLst>
          <pc:docMk/>
          <pc:sldMk cId="3382499599" sldId="898"/>
        </pc:sldMkLst>
      </pc:sldChg>
      <pc:sldChg chg="add del ord replId">
        <pc:chgData name="Jim Fleming" userId="161791bae1afb603" providerId="LiveId" clId="{D3C154CA-6987-AB4F-B459-B7655E201C59}" dt="2025-04-26T21:41:52.398" v="426" actId="2696"/>
        <pc:sldMkLst>
          <pc:docMk/>
          <pc:sldMk cId="1299308658" sldId="899"/>
        </pc:sldMkLst>
      </pc:sldChg>
      <pc:sldChg chg="add del ord">
        <pc:chgData name="Jim Fleming" userId="161791bae1afb603" providerId="LiveId" clId="{D3C154CA-6987-AB4F-B459-B7655E201C59}" dt="2025-04-26T21:42:01.449" v="430" actId="20578"/>
        <pc:sldMkLst>
          <pc:docMk/>
          <pc:sldMk cId="256868709" sldId="900"/>
        </pc:sldMkLst>
      </pc:sldChg>
      <pc:sldChg chg="del">
        <pc:chgData name="Jim Fleming" userId="161791bae1afb603" providerId="LiveId" clId="{D3C154CA-6987-AB4F-B459-B7655E201C59}" dt="2025-04-26T15:02:15.977" v="25" actId="2696"/>
        <pc:sldMkLst>
          <pc:docMk/>
          <pc:sldMk cId="650221542" sldId="900"/>
        </pc:sldMkLst>
      </pc:sldChg>
      <pc:sldChg chg="add ord replId">
        <pc:chgData name="Jim Fleming" userId="161791bae1afb603" providerId="LiveId" clId="{D3C154CA-6987-AB4F-B459-B7655E201C59}" dt="2025-04-26T21:20:50.950" v="371" actId="20578"/>
        <pc:sldMkLst>
          <pc:docMk/>
          <pc:sldMk cId="979705283" sldId="901"/>
        </pc:sldMkLst>
      </pc:sldChg>
      <pc:sldChg chg="del">
        <pc:chgData name="Jim Fleming" userId="161791bae1afb603" providerId="LiveId" clId="{D3C154CA-6987-AB4F-B459-B7655E201C59}" dt="2025-04-26T15:02:15.977" v="25" actId="2696"/>
        <pc:sldMkLst>
          <pc:docMk/>
          <pc:sldMk cId="900993200" sldId="902"/>
        </pc:sldMkLst>
      </pc:sldChg>
      <pc:sldChg chg="add ord replId">
        <pc:chgData name="Jim Fleming" userId="161791bae1afb603" providerId="LiveId" clId="{D3C154CA-6987-AB4F-B459-B7655E201C59}" dt="2025-04-26T21:20:54.670" v="372" actId="20578"/>
        <pc:sldMkLst>
          <pc:docMk/>
          <pc:sldMk cId="1409829000" sldId="902"/>
        </pc:sldMkLst>
      </pc:sldChg>
      <pc:sldChg chg="add ord replId">
        <pc:chgData name="Jim Fleming" userId="161791bae1afb603" providerId="LiveId" clId="{D3C154CA-6987-AB4F-B459-B7655E201C59}" dt="2025-04-26T21:20:56.813" v="373" actId="20578"/>
        <pc:sldMkLst>
          <pc:docMk/>
          <pc:sldMk cId="1087778757" sldId="903"/>
        </pc:sldMkLst>
      </pc:sldChg>
      <pc:sldChg chg="del">
        <pc:chgData name="Jim Fleming" userId="161791bae1afb603" providerId="LiveId" clId="{D3C154CA-6987-AB4F-B459-B7655E201C59}" dt="2025-04-26T15:02:15.977" v="25" actId="2696"/>
        <pc:sldMkLst>
          <pc:docMk/>
          <pc:sldMk cId="1334468672" sldId="904"/>
        </pc:sldMkLst>
      </pc:sldChg>
      <pc:sldChg chg="add del ord">
        <pc:chgData name="Jim Fleming" userId="161791bae1afb603" providerId="LiveId" clId="{D3C154CA-6987-AB4F-B459-B7655E201C59}" dt="2025-04-26T21:50:13.297" v="433" actId="2696"/>
        <pc:sldMkLst>
          <pc:docMk/>
          <pc:sldMk cId="3113961110" sldId="904"/>
        </pc:sldMkLst>
      </pc:sldChg>
      <pc:sldChg chg="add del ord replId">
        <pc:chgData name="Jim Fleming" userId="161791bae1afb603" providerId="LiveId" clId="{D3C154CA-6987-AB4F-B459-B7655E201C59}" dt="2025-04-26T21:39:15.464" v="420" actId="2696"/>
        <pc:sldMkLst>
          <pc:docMk/>
          <pc:sldMk cId="984492076" sldId="905"/>
        </pc:sldMkLst>
      </pc:sldChg>
      <pc:sldChg chg="del">
        <pc:chgData name="Jim Fleming" userId="161791bae1afb603" providerId="LiveId" clId="{D3C154CA-6987-AB4F-B459-B7655E201C59}" dt="2025-04-26T15:02:15.977" v="25" actId="2696"/>
        <pc:sldMkLst>
          <pc:docMk/>
          <pc:sldMk cId="1420192296" sldId="906"/>
        </pc:sldMkLst>
      </pc:sldChg>
      <pc:sldChg chg="add del ord replId">
        <pc:chgData name="Jim Fleming" userId="161791bae1afb603" providerId="LiveId" clId="{D3C154CA-6987-AB4F-B459-B7655E201C59}" dt="2025-04-26T21:40:44.861" v="422" actId="2696"/>
        <pc:sldMkLst>
          <pc:docMk/>
          <pc:sldMk cId="1565577766" sldId="906"/>
        </pc:sldMkLst>
      </pc:sldChg>
      <pc:sldChg chg="add ord replId">
        <pc:chgData name="Jim Fleming" userId="161791bae1afb603" providerId="LiveId" clId="{D3C154CA-6987-AB4F-B459-B7655E201C59}" dt="2025-04-26T21:21:11.154" v="376" actId="20578"/>
        <pc:sldMkLst>
          <pc:docMk/>
          <pc:sldMk cId="2271322698" sldId="907"/>
        </pc:sldMkLst>
      </pc:sldChg>
      <pc:sldChg chg="del">
        <pc:chgData name="Jim Fleming" userId="161791bae1afb603" providerId="LiveId" clId="{D3C154CA-6987-AB4F-B459-B7655E201C59}" dt="2025-04-26T15:02:15.977" v="25" actId="2696"/>
        <pc:sldMkLst>
          <pc:docMk/>
          <pc:sldMk cId="75231758" sldId="908"/>
        </pc:sldMkLst>
      </pc:sldChg>
      <pc:sldChg chg="add del ord">
        <pc:chgData name="Jim Fleming" userId="161791bae1afb603" providerId="LiveId" clId="{D3C154CA-6987-AB4F-B459-B7655E201C59}" dt="2025-04-26T21:48:22.402" v="432" actId="2696"/>
        <pc:sldMkLst>
          <pc:docMk/>
          <pc:sldMk cId="4048468535" sldId="908"/>
        </pc:sldMkLst>
      </pc:sldChg>
      <pc:sldChg chg="del">
        <pc:chgData name="Jim Fleming" userId="161791bae1afb603" providerId="LiveId" clId="{D3C154CA-6987-AB4F-B459-B7655E201C59}" dt="2025-04-26T15:02:15.977" v="25" actId="2696"/>
        <pc:sldMkLst>
          <pc:docMk/>
          <pc:sldMk cId="1630266296" sldId="909"/>
        </pc:sldMkLst>
      </pc:sldChg>
      <pc:sldChg chg="add ord">
        <pc:chgData name="Jim Fleming" userId="161791bae1afb603" providerId="LiveId" clId="{D3C154CA-6987-AB4F-B459-B7655E201C59}" dt="2025-04-26T21:52:14.439" v="434" actId="20578"/>
        <pc:sldMkLst>
          <pc:docMk/>
          <pc:sldMk cId="2200589506" sldId="909"/>
        </pc:sldMkLst>
      </pc:sldChg>
      <pc:sldChg chg="add ord">
        <pc:chgData name="Jim Fleming" userId="161791bae1afb603" providerId="LiveId" clId="{D3C154CA-6987-AB4F-B459-B7655E201C59}" dt="2025-04-26T21:21:25.916" v="382" actId="20578"/>
        <pc:sldMkLst>
          <pc:docMk/>
          <pc:sldMk cId="729978204" sldId="910"/>
        </pc:sldMkLst>
      </pc:sldChg>
      <pc:sldChg chg="del">
        <pc:chgData name="Jim Fleming" userId="161791bae1afb603" providerId="LiveId" clId="{D3C154CA-6987-AB4F-B459-B7655E201C59}" dt="2025-04-26T15:02:15.977" v="25" actId="2696"/>
        <pc:sldMkLst>
          <pc:docMk/>
          <pc:sldMk cId="4240424285" sldId="910"/>
        </pc:sldMkLst>
      </pc:sldChg>
      <pc:sldChg chg="del">
        <pc:chgData name="Jim Fleming" userId="161791bae1afb603" providerId="LiveId" clId="{D3C154CA-6987-AB4F-B459-B7655E201C59}" dt="2025-04-26T15:02:15.977" v="25" actId="2696"/>
        <pc:sldMkLst>
          <pc:docMk/>
          <pc:sldMk cId="1130559745" sldId="911"/>
        </pc:sldMkLst>
      </pc:sldChg>
      <pc:sldChg chg="add del ord">
        <pc:chgData name="Jim Fleming" userId="161791bae1afb603" providerId="LiveId" clId="{D3C154CA-6987-AB4F-B459-B7655E201C59}" dt="2025-04-26T21:52:34.014" v="436" actId="2696"/>
        <pc:sldMkLst>
          <pc:docMk/>
          <pc:sldMk cId="3579582461" sldId="911"/>
        </pc:sldMkLst>
      </pc:sldChg>
      <pc:sldChg chg="add ord">
        <pc:chgData name="Jim Fleming" userId="161791bae1afb603" providerId="LiveId" clId="{D3C154CA-6987-AB4F-B459-B7655E201C59}" dt="2025-04-26T21:38:01.435" v="418" actId="20578"/>
        <pc:sldMkLst>
          <pc:docMk/>
          <pc:sldMk cId="3337129218" sldId="912"/>
        </pc:sldMkLst>
      </pc:sldChg>
    </pc:docChg>
  </pc:docChgLst>
  <pc:docChgLst>
    <pc:chgData name="Jim Fleming" userId="161791bae1afb603" providerId="LiveId" clId="{812B980A-F674-014B-BC08-6FF1FB5CC9B5}"/>
    <pc:docChg chg="undo redo custSel addSld delSld modSld sldOrd">
      <pc:chgData name="Jim Fleming" userId="161791bae1afb603" providerId="LiveId" clId="{812B980A-F674-014B-BC08-6FF1FB5CC9B5}" dt="2025-04-12T15:00:40.719" v="1210" actId="20577"/>
      <pc:docMkLst>
        <pc:docMk/>
      </pc:docMkLst>
      <pc:sldChg chg="del">
        <pc:chgData name="Jim Fleming" userId="161791bae1afb603" providerId="LiveId" clId="{812B980A-F674-014B-BC08-6FF1FB5CC9B5}" dt="2025-04-07T14:30:43.355" v="34" actId="2696"/>
        <pc:sldMkLst>
          <pc:docMk/>
          <pc:sldMk cId="1791236111" sldId="386"/>
        </pc:sldMkLst>
      </pc:sldChg>
      <pc:sldChg chg="modSp mod">
        <pc:chgData name="Jim Fleming" userId="161791bae1afb603" providerId="LiveId" clId="{812B980A-F674-014B-BC08-6FF1FB5CC9B5}" dt="2025-04-07T15:52:50.790" v="1066" actId="6549"/>
        <pc:sldMkLst>
          <pc:docMk/>
          <pc:sldMk cId="1695603952" sldId="496"/>
        </pc:sldMkLst>
      </pc:sldChg>
      <pc:sldChg chg="del">
        <pc:chgData name="Jim Fleming" userId="161791bae1afb603" providerId="LiveId" clId="{812B980A-F674-014B-BC08-6FF1FB5CC9B5}" dt="2025-04-07T14:30:51.269" v="37" actId="2696"/>
        <pc:sldMkLst>
          <pc:docMk/>
          <pc:sldMk cId="3433638524" sldId="539"/>
        </pc:sldMkLst>
      </pc:sldChg>
      <pc:sldChg chg="modSp mod ord">
        <pc:chgData name="Jim Fleming" userId="161791bae1afb603" providerId="LiveId" clId="{812B980A-F674-014B-BC08-6FF1FB5CC9B5}" dt="2025-04-07T14:31:20.827" v="45" actId="20578"/>
        <pc:sldMkLst>
          <pc:docMk/>
          <pc:sldMk cId="384459236" sldId="666"/>
        </pc:sldMkLst>
      </pc:sldChg>
      <pc:sldChg chg="del ord">
        <pc:chgData name="Jim Fleming" userId="161791bae1afb603" providerId="LiveId" clId="{812B980A-F674-014B-BC08-6FF1FB5CC9B5}" dt="2025-04-07T15:26:14.944" v="99" actId="2696"/>
        <pc:sldMkLst>
          <pc:docMk/>
          <pc:sldMk cId="4015699505" sldId="672"/>
        </pc:sldMkLst>
      </pc:sldChg>
      <pc:sldChg chg="del">
        <pc:chgData name="Jim Fleming" userId="161791bae1afb603" providerId="LiveId" clId="{812B980A-F674-014B-BC08-6FF1FB5CC9B5}" dt="2025-04-07T14:31:57.588" v="57" actId="2696"/>
        <pc:sldMkLst>
          <pc:docMk/>
          <pc:sldMk cId="4286034721" sldId="676"/>
        </pc:sldMkLst>
      </pc:sldChg>
      <pc:sldChg chg="del">
        <pc:chgData name="Jim Fleming" userId="161791bae1afb603" providerId="LiveId" clId="{812B980A-F674-014B-BC08-6FF1FB5CC9B5}" dt="2025-04-07T14:30:20.320" v="31" actId="2696"/>
        <pc:sldMkLst>
          <pc:docMk/>
          <pc:sldMk cId="3005670088" sldId="677"/>
        </pc:sldMkLst>
      </pc:sldChg>
      <pc:sldChg chg="modSp add mod">
        <pc:chgData name="Jim Fleming" userId="161791bae1afb603" providerId="LiveId" clId="{812B980A-F674-014B-BC08-6FF1FB5CC9B5}" dt="2025-04-12T15:00:40.719" v="1210" actId="20577"/>
        <pc:sldMkLst>
          <pc:docMk/>
          <pc:sldMk cId="1205794614" sldId="706"/>
        </pc:sldMkLst>
        <pc:spChg chg="mod">
          <ac:chgData name="Jim Fleming" userId="161791bae1afb603" providerId="LiveId" clId="{812B980A-F674-014B-BC08-6FF1FB5CC9B5}" dt="2025-04-12T15:00:40.719" v="1210" actId="20577"/>
          <ac:spMkLst>
            <pc:docMk/>
            <pc:sldMk cId="1205794614" sldId="706"/>
            <ac:spMk id="2" creationId="{DD504CC1-C6F4-052A-ACB7-10F9974D7DE6}"/>
          </ac:spMkLst>
        </pc:spChg>
      </pc:sldChg>
      <pc:sldChg chg="del">
        <pc:chgData name="Jim Fleming" userId="161791bae1afb603" providerId="LiveId" clId="{812B980A-F674-014B-BC08-6FF1FB5CC9B5}" dt="2025-04-07T14:30:43.355" v="34" actId="2696"/>
        <pc:sldMkLst>
          <pc:docMk/>
          <pc:sldMk cId="460657024" sldId="765"/>
        </pc:sldMkLst>
      </pc:sldChg>
      <pc:sldChg chg="del">
        <pc:chgData name="Jim Fleming" userId="161791bae1afb603" providerId="LiveId" clId="{812B980A-F674-014B-BC08-6FF1FB5CC9B5}" dt="2025-04-07T14:30:43.355" v="34" actId="2696"/>
        <pc:sldMkLst>
          <pc:docMk/>
          <pc:sldMk cId="3809868452" sldId="768"/>
        </pc:sldMkLst>
      </pc:sldChg>
      <pc:sldChg chg="del">
        <pc:chgData name="Jim Fleming" userId="161791bae1afb603" providerId="LiveId" clId="{812B980A-F674-014B-BC08-6FF1FB5CC9B5}" dt="2025-04-07T14:30:56.750" v="40" actId="2696"/>
        <pc:sldMkLst>
          <pc:docMk/>
          <pc:sldMk cId="837976973" sldId="779"/>
        </pc:sldMkLst>
      </pc:sldChg>
      <pc:sldChg chg="del">
        <pc:chgData name="Jim Fleming" userId="161791bae1afb603" providerId="LiveId" clId="{812B980A-F674-014B-BC08-6FF1FB5CC9B5}" dt="2025-04-07T14:30:46.230" v="35" actId="2696"/>
        <pc:sldMkLst>
          <pc:docMk/>
          <pc:sldMk cId="589878498" sldId="805"/>
        </pc:sldMkLst>
      </pc:sldChg>
      <pc:sldChg chg="del">
        <pc:chgData name="Jim Fleming" userId="161791bae1afb603" providerId="LiveId" clId="{812B980A-F674-014B-BC08-6FF1FB5CC9B5}" dt="2025-04-07T14:30:43.355" v="34" actId="2696"/>
        <pc:sldMkLst>
          <pc:docMk/>
          <pc:sldMk cId="2468024850" sldId="806"/>
        </pc:sldMkLst>
      </pc:sldChg>
      <pc:sldChg chg="del">
        <pc:chgData name="Jim Fleming" userId="161791bae1afb603" providerId="LiveId" clId="{812B980A-F674-014B-BC08-6FF1FB5CC9B5}" dt="2025-04-07T14:31:31.778" v="50" actId="2696"/>
        <pc:sldMkLst>
          <pc:docMk/>
          <pc:sldMk cId="3550194008" sldId="807"/>
        </pc:sldMkLst>
      </pc:sldChg>
      <pc:sldChg chg="del">
        <pc:chgData name="Jim Fleming" userId="161791bae1afb603" providerId="LiveId" clId="{812B980A-F674-014B-BC08-6FF1FB5CC9B5}" dt="2025-04-07T14:30:57.870" v="41" actId="2696"/>
        <pc:sldMkLst>
          <pc:docMk/>
          <pc:sldMk cId="2462047391" sldId="813"/>
        </pc:sldMkLst>
      </pc:sldChg>
      <pc:sldChg chg="del">
        <pc:chgData name="Jim Fleming" userId="161791bae1afb603" providerId="LiveId" clId="{812B980A-F674-014B-BC08-6FF1FB5CC9B5}" dt="2025-04-07T14:30:43.355" v="34" actId="2696"/>
        <pc:sldMkLst>
          <pc:docMk/>
          <pc:sldMk cId="1559929770" sldId="814"/>
        </pc:sldMkLst>
      </pc:sldChg>
      <pc:sldChg chg="del">
        <pc:chgData name="Jim Fleming" userId="161791bae1afb603" providerId="LiveId" clId="{812B980A-F674-014B-BC08-6FF1FB5CC9B5}" dt="2025-04-07T14:31:27.432" v="48" actId="2696"/>
        <pc:sldMkLst>
          <pc:docMk/>
          <pc:sldMk cId="2134900101" sldId="815"/>
        </pc:sldMkLst>
      </pc:sldChg>
      <pc:sldChg chg="del">
        <pc:chgData name="Jim Fleming" userId="161791bae1afb603" providerId="LiveId" clId="{812B980A-F674-014B-BC08-6FF1FB5CC9B5}" dt="2025-04-07T14:31:37.286" v="52" actId="2696"/>
        <pc:sldMkLst>
          <pc:docMk/>
          <pc:sldMk cId="891455942" sldId="817"/>
        </pc:sldMkLst>
      </pc:sldChg>
      <pc:sldChg chg="del">
        <pc:chgData name="Jim Fleming" userId="161791bae1afb603" providerId="LiveId" clId="{812B980A-F674-014B-BC08-6FF1FB5CC9B5}" dt="2025-04-07T14:31:22.092" v="46" actId="2696"/>
        <pc:sldMkLst>
          <pc:docMk/>
          <pc:sldMk cId="2385237850" sldId="818"/>
        </pc:sldMkLst>
      </pc:sldChg>
      <pc:sldChg chg="del">
        <pc:chgData name="Jim Fleming" userId="161791bae1afb603" providerId="LiveId" clId="{812B980A-F674-014B-BC08-6FF1FB5CC9B5}" dt="2025-04-07T14:28:45.071" v="3" actId="2696"/>
        <pc:sldMkLst>
          <pc:docMk/>
          <pc:sldMk cId="1191161866" sldId="820"/>
        </pc:sldMkLst>
      </pc:sldChg>
      <pc:sldChg chg="ord">
        <pc:chgData name="Jim Fleming" userId="161791bae1afb603" providerId="LiveId" clId="{812B980A-F674-014B-BC08-6FF1FB5CC9B5}" dt="2025-04-12T14:43:18.342" v="1163" actId="20578"/>
        <pc:sldMkLst>
          <pc:docMk/>
          <pc:sldMk cId="1571756368" sldId="822"/>
        </pc:sldMkLst>
      </pc:sldChg>
      <pc:sldChg chg="ord">
        <pc:chgData name="Jim Fleming" userId="161791bae1afb603" providerId="LiveId" clId="{812B980A-F674-014B-BC08-6FF1FB5CC9B5}" dt="2025-04-12T14:42:01.492" v="1155" actId="20578"/>
        <pc:sldMkLst>
          <pc:docMk/>
          <pc:sldMk cId="2294062532" sldId="823"/>
        </pc:sldMkLst>
      </pc:sldChg>
      <pc:sldChg chg="del">
        <pc:chgData name="Jim Fleming" userId="161791bae1afb603" providerId="LiveId" clId="{812B980A-F674-014B-BC08-6FF1FB5CC9B5}" dt="2025-04-07T14:28:45.665" v="4" actId="2696"/>
        <pc:sldMkLst>
          <pc:docMk/>
          <pc:sldMk cId="4024040206" sldId="824"/>
        </pc:sldMkLst>
      </pc:sldChg>
      <pc:sldChg chg="del">
        <pc:chgData name="Jim Fleming" userId="161791bae1afb603" providerId="LiveId" clId="{812B980A-F674-014B-BC08-6FF1FB5CC9B5}" dt="2025-04-07T14:30:55.518" v="39" actId="2696"/>
        <pc:sldMkLst>
          <pc:docMk/>
          <pc:sldMk cId="3625719504" sldId="825"/>
        </pc:sldMkLst>
      </pc:sldChg>
      <pc:sldChg chg="del ord">
        <pc:chgData name="Jim Fleming" userId="161791bae1afb603" providerId="LiveId" clId="{812B980A-F674-014B-BC08-6FF1FB5CC9B5}" dt="2025-04-07T14:31:54.242" v="56" actId="2696"/>
        <pc:sldMkLst>
          <pc:docMk/>
          <pc:sldMk cId="315239875" sldId="826"/>
        </pc:sldMkLst>
      </pc:sldChg>
      <pc:sldChg chg="del">
        <pc:chgData name="Jim Fleming" userId="161791bae1afb603" providerId="LiveId" clId="{812B980A-F674-014B-BC08-6FF1FB5CC9B5}" dt="2025-04-07T14:28:57.868" v="10" actId="2696"/>
        <pc:sldMkLst>
          <pc:docMk/>
          <pc:sldMk cId="811064650" sldId="828"/>
        </pc:sldMkLst>
      </pc:sldChg>
      <pc:sldChg chg="del">
        <pc:chgData name="Jim Fleming" userId="161791bae1afb603" providerId="LiveId" clId="{812B980A-F674-014B-BC08-6FF1FB5CC9B5}" dt="2025-04-07T14:28:49.491" v="5" actId="2696"/>
        <pc:sldMkLst>
          <pc:docMk/>
          <pc:sldMk cId="172320143" sldId="829"/>
        </pc:sldMkLst>
      </pc:sldChg>
      <pc:sldChg chg="del">
        <pc:chgData name="Jim Fleming" userId="161791bae1afb603" providerId="LiveId" clId="{812B980A-F674-014B-BC08-6FF1FB5CC9B5}" dt="2025-04-07T14:28:54.129" v="7" actId="2696"/>
        <pc:sldMkLst>
          <pc:docMk/>
          <pc:sldMk cId="2236302853" sldId="830"/>
        </pc:sldMkLst>
      </pc:sldChg>
      <pc:sldChg chg="del">
        <pc:chgData name="Jim Fleming" userId="161791bae1afb603" providerId="LiveId" clId="{812B980A-F674-014B-BC08-6FF1FB5CC9B5}" dt="2025-04-07T14:28:54.595" v="8" actId="2696"/>
        <pc:sldMkLst>
          <pc:docMk/>
          <pc:sldMk cId="2588874529" sldId="831"/>
        </pc:sldMkLst>
      </pc:sldChg>
      <pc:sldChg chg="del">
        <pc:chgData name="Jim Fleming" userId="161791bae1afb603" providerId="LiveId" clId="{812B980A-F674-014B-BC08-6FF1FB5CC9B5}" dt="2025-04-07T14:28:59.284" v="11" actId="2696"/>
        <pc:sldMkLst>
          <pc:docMk/>
          <pc:sldMk cId="1176722314" sldId="832"/>
        </pc:sldMkLst>
      </pc:sldChg>
      <pc:sldChg chg="add del setBg">
        <pc:chgData name="Jim Fleming" userId="161791bae1afb603" providerId="LiveId" clId="{812B980A-F674-014B-BC08-6FF1FB5CC9B5}" dt="2025-04-12T14:42:38.975" v="1156"/>
        <pc:sldMkLst>
          <pc:docMk/>
          <pc:sldMk cId="442231074" sldId="833"/>
        </pc:sldMkLst>
      </pc:sldChg>
      <pc:sldChg chg="del">
        <pc:chgData name="Jim Fleming" userId="161791bae1afb603" providerId="LiveId" clId="{812B980A-F674-014B-BC08-6FF1FB5CC9B5}" dt="2025-04-07T14:29:10.436" v="14" actId="2696"/>
        <pc:sldMkLst>
          <pc:docMk/>
          <pc:sldMk cId="3286441683" sldId="834"/>
        </pc:sldMkLst>
      </pc:sldChg>
      <pc:sldChg chg="ord">
        <pc:chgData name="Jim Fleming" userId="161791bae1afb603" providerId="LiveId" clId="{812B980A-F674-014B-BC08-6FF1FB5CC9B5}" dt="2025-04-12T14:42:47.569" v="1157" actId="20578"/>
        <pc:sldMkLst>
          <pc:docMk/>
          <pc:sldMk cId="605772990" sldId="835"/>
        </pc:sldMkLst>
      </pc:sldChg>
      <pc:sldChg chg="del">
        <pc:chgData name="Jim Fleming" userId="161791bae1afb603" providerId="LiveId" clId="{812B980A-F674-014B-BC08-6FF1FB5CC9B5}" dt="2025-04-07T14:29:11.024" v="15" actId="2696"/>
        <pc:sldMkLst>
          <pc:docMk/>
          <pc:sldMk cId="2941075871" sldId="836"/>
        </pc:sldMkLst>
      </pc:sldChg>
      <pc:sldChg chg="del">
        <pc:chgData name="Jim Fleming" userId="161791bae1afb603" providerId="LiveId" clId="{812B980A-F674-014B-BC08-6FF1FB5CC9B5}" dt="2025-04-07T14:29:13.365" v="17" actId="2696"/>
        <pc:sldMkLst>
          <pc:docMk/>
          <pc:sldMk cId="4011624780" sldId="837"/>
        </pc:sldMkLst>
      </pc:sldChg>
      <pc:sldChg chg="del">
        <pc:chgData name="Jim Fleming" userId="161791bae1afb603" providerId="LiveId" clId="{812B980A-F674-014B-BC08-6FF1FB5CC9B5}" dt="2025-04-07T14:28:56.480" v="9" actId="2696"/>
        <pc:sldMkLst>
          <pc:docMk/>
          <pc:sldMk cId="3913657421" sldId="838"/>
        </pc:sldMkLst>
      </pc:sldChg>
      <pc:sldChg chg="del">
        <pc:chgData name="Jim Fleming" userId="161791bae1afb603" providerId="LiveId" clId="{812B980A-F674-014B-BC08-6FF1FB5CC9B5}" dt="2025-04-07T14:29:02.901" v="12" actId="2696"/>
        <pc:sldMkLst>
          <pc:docMk/>
          <pc:sldMk cId="1526775889" sldId="839"/>
        </pc:sldMkLst>
      </pc:sldChg>
      <pc:sldChg chg="del">
        <pc:chgData name="Jim Fleming" userId="161791bae1afb603" providerId="LiveId" clId="{812B980A-F674-014B-BC08-6FF1FB5CC9B5}" dt="2025-04-07T14:29:11.923" v="16" actId="2696"/>
        <pc:sldMkLst>
          <pc:docMk/>
          <pc:sldMk cId="1402873465" sldId="840"/>
        </pc:sldMkLst>
      </pc:sldChg>
      <pc:sldChg chg="del">
        <pc:chgData name="Jim Fleming" userId="161791bae1afb603" providerId="LiveId" clId="{812B980A-F674-014B-BC08-6FF1FB5CC9B5}" dt="2025-04-07T14:29:14.668" v="18" actId="2696"/>
        <pc:sldMkLst>
          <pc:docMk/>
          <pc:sldMk cId="4208012428" sldId="841"/>
        </pc:sldMkLst>
      </pc:sldChg>
      <pc:sldChg chg="del">
        <pc:chgData name="Jim Fleming" userId="161791bae1afb603" providerId="LiveId" clId="{812B980A-F674-014B-BC08-6FF1FB5CC9B5}" dt="2025-04-07T14:29:27.775" v="19" actId="2696"/>
        <pc:sldMkLst>
          <pc:docMk/>
          <pc:sldMk cId="638370403" sldId="842"/>
        </pc:sldMkLst>
      </pc:sldChg>
      <pc:sldChg chg="modSp del mod ord">
        <pc:chgData name="Jim Fleming" userId="161791bae1afb603" providerId="LiveId" clId="{812B980A-F674-014B-BC08-6FF1FB5CC9B5}" dt="2025-04-07T15:25:50.338" v="97" actId="2696"/>
        <pc:sldMkLst>
          <pc:docMk/>
          <pc:sldMk cId="1673927504" sldId="843"/>
        </pc:sldMkLst>
      </pc:sldChg>
      <pc:sldChg chg="del">
        <pc:chgData name="Jim Fleming" userId="161791bae1afb603" providerId="LiveId" clId="{812B980A-F674-014B-BC08-6FF1FB5CC9B5}" dt="2025-04-07T14:28:51.912" v="6" actId="2696"/>
        <pc:sldMkLst>
          <pc:docMk/>
          <pc:sldMk cId="111886436" sldId="844"/>
        </pc:sldMkLst>
      </pc:sldChg>
      <pc:sldChg chg="ord">
        <pc:chgData name="Jim Fleming" userId="161791bae1afb603" providerId="LiveId" clId="{812B980A-F674-014B-BC08-6FF1FB5CC9B5}" dt="2025-04-12T14:43:06.965" v="1161" actId="20578"/>
        <pc:sldMkLst>
          <pc:docMk/>
          <pc:sldMk cId="3724736376" sldId="846"/>
        </pc:sldMkLst>
      </pc:sldChg>
      <pc:sldChg chg="ord">
        <pc:chgData name="Jim Fleming" userId="161791bae1afb603" providerId="LiveId" clId="{812B980A-F674-014B-BC08-6FF1FB5CC9B5}" dt="2025-04-12T14:41:58.654" v="1154" actId="20578"/>
        <pc:sldMkLst>
          <pc:docMk/>
          <pc:sldMk cId="3758995691" sldId="847"/>
        </pc:sldMkLst>
      </pc:sldChg>
      <pc:sldChg chg="add del ord">
        <pc:chgData name="Jim Fleming" userId="161791bae1afb603" providerId="LiveId" clId="{812B980A-F674-014B-BC08-6FF1FB5CC9B5}" dt="2025-04-07T15:36:44.740" v="1060" actId="2696"/>
        <pc:sldMkLst>
          <pc:docMk/>
          <pc:sldMk cId="685404778" sldId="848"/>
        </pc:sldMkLst>
      </pc:sldChg>
      <pc:sldChg chg="del ord">
        <pc:chgData name="Jim Fleming" userId="161791bae1afb603" providerId="LiveId" clId="{812B980A-F674-014B-BC08-6FF1FB5CC9B5}" dt="2025-04-12T14:43:28.365" v="1164" actId="2696"/>
        <pc:sldMkLst>
          <pc:docMk/>
          <pc:sldMk cId="522292479" sldId="849"/>
        </pc:sldMkLst>
      </pc:sldChg>
      <pc:sldChg chg="del">
        <pc:chgData name="Jim Fleming" userId="161791bae1afb603" providerId="LiveId" clId="{812B980A-F674-014B-BC08-6FF1FB5CC9B5}" dt="2025-04-07T14:30:43.355" v="34" actId="2696"/>
        <pc:sldMkLst>
          <pc:docMk/>
          <pc:sldMk cId="665963213" sldId="854"/>
        </pc:sldMkLst>
      </pc:sldChg>
      <pc:sldChg chg="del">
        <pc:chgData name="Jim Fleming" userId="161791bae1afb603" providerId="LiveId" clId="{812B980A-F674-014B-BC08-6FF1FB5CC9B5}" dt="2025-04-07T14:30:43.355" v="34" actId="2696"/>
        <pc:sldMkLst>
          <pc:docMk/>
          <pc:sldMk cId="1720828609" sldId="857"/>
        </pc:sldMkLst>
      </pc:sldChg>
      <pc:sldChg chg="del">
        <pc:chgData name="Jim Fleming" userId="161791bae1afb603" providerId="LiveId" clId="{812B980A-F674-014B-BC08-6FF1FB5CC9B5}" dt="2025-04-07T14:30:23.883" v="32" actId="2696"/>
        <pc:sldMkLst>
          <pc:docMk/>
          <pc:sldMk cId="2121274542" sldId="863"/>
        </pc:sldMkLst>
      </pc:sldChg>
      <pc:sldChg chg="del">
        <pc:chgData name="Jim Fleming" userId="161791bae1afb603" providerId="LiveId" clId="{812B980A-F674-014B-BC08-6FF1FB5CC9B5}" dt="2025-04-07T14:30:47.860" v="36" actId="2696"/>
        <pc:sldMkLst>
          <pc:docMk/>
          <pc:sldMk cId="2266482447" sldId="864"/>
        </pc:sldMkLst>
      </pc:sldChg>
      <pc:sldChg chg="add del">
        <pc:chgData name="Jim Fleming" userId="161791bae1afb603" providerId="LiveId" clId="{812B980A-F674-014B-BC08-6FF1FB5CC9B5}" dt="2025-04-07T14:30:14.943" v="30" actId="2696"/>
        <pc:sldMkLst>
          <pc:docMk/>
          <pc:sldMk cId="3473570708" sldId="866"/>
        </pc:sldMkLst>
      </pc:sldChg>
      <pc:sldChg chg="ord">
        <pc:chgData name="Jim Fleming" userId="161791bae1afb603" providerId="LiveId" clId="{812B980A-F674-014B-BC08-6FF1FB5CC9B5}" dt="2025-04-12T14:42:52.790" v="1158" actId="20578"/>
        <pc:sldMkLst>
          <pc:docMk/>
          <pc:sldMk cId="2642428082" sldId="867"/>
        </pc:sldMkLst>
      </pc:sldChg>
      <pc:sldChg chg="add del ord">
        <pc:chgData name="Jim Fleming" userId="161791bae1afb603" providerId="LiveId" clId="{812B980A-F674-014B-BC08-6FF1FB5CC9B5}" dt="2025-04-12T14:42:59.555" v="1160" actId="20578"/>
        <pc:sldMkLst>
          <pc:docMk/>
          <pc:sldMk cId="1170040380" sldId="868"/>
        </pc:sldMkLst>
      </pc:sldChg>
      <pc:sldChg chg="add del">
        <pc:chgData name="Jim Fleming" userId="161791bae1afb603" providerId="LiveId" clId="{812B980A-F674-014B-BC08-6FF1FB5CC9B5}" dt="2025-04-07T14:30:09.414" v="28" actId="2696"/>
        <pc:sldMkLst>
          <pc:docMk/>
          <pc:sldMk cId="4256983692" sldId="869"/>
        </pc:sldMkLst>
      </pc:sldChg>
      <pc:sldChg chg="del">
        <pc:chgData name="Jim Fleming" userId="161791bae1afb603" providerId="LiveId" clId="{812B980A-F674-014B-BC08-6FF1FB5CC9B5}" dt="2025-04-07T14:30:43.355" v="34" actId="2696"/>
        <pc:sldMkLst>
          <pc:docMk/>
          <pc:sldMk cId="395118205" sldId="870"/>
        </pc:sldMkLst>
      </pc:sldChg>
      <pc:sldChg chg="del">
        <pc:chgData name="Jim Fleming" userId="161791bae1afb603" providerId="LiveId" clId="{812B980A-F674-014B-BC08-6FF1FB5CC9B5}" dt="2025-04-07T14:30:43.355" v="34" actId="2696"/>
        <pc:sldMkLst>
          <pc:docMk/>
          <pc:sldMk cId="147561204" sldId="872"/>
        </pc:sldMkLst>
      </pc:sldChg>
      <pc:sldChg chg="add del">
        <pc:chgData name="Jim Fleming" userId="161791bae1afb603" providerId="LiveId" clId="{812B980A-F674-014B-BC08-6FF1FB5CC9B5}" dt="2025-04-12T14:52:29.089" v="1200"/>
        <pc:sldMkLst>
          <pc:docMk/>
          <pc:sldMk cId="2830943285" sldId="874"/>
        </pc:sldMkLst>
      </pc:sldChg>
      <pc:sldChg chg="add ord">
        <pc:chgData name="Jim Fleming" userId="161791bae1afb603" providerId="LiveId" clId="{812B980A-F674-014B-BC08-6FF1FB5CC9B5}" dt="2025-04-07T14:31:24.831" v="47" actId="20578"/>
        <pc:sldMkLst>
          <pc:docMk/>
          <pc:sldMk cId="218637642" sldId="877"/>
        </pc:sldMkLst>
      </pc:sldChg>
      <pc:sldChg chg="add ord">
        <pc:chgData name="Jim Fleming" userId="161791bae1afb603" providerId="LiveId" clId="{812B980A-F674-014B-BC08-6FF1FB5CC9B5}" dt="2025-04-07T14:31:35.675" v="51" actId="20578"/>
        <pc:sldMkLst>
          <pc:docMk/>
          <pc:sldMk cId="2698853095" sldId="878"/>
        </pc:sldMkLst>
      </pc:sldChg>
      <pc:sldChg chg="add del replId">
        <pc:chgData name="Jim Fleming" userId="161791bae1afb603" providerId="LiveId" clId="{812B980A-F674-014B-BC08-6FF1FB5CC9B5}" dt="2025-04-07T14:31:40.645" v="53" actId="2696"/>
        <pc:sldMkLst>
          <pc:docMk/>
          <pc:sldMk cId="972109149" sldId="879"/>
        </pc:sldMkLst>
      </pc:sldChg>
      <pc:sldChg chg="add ord">
        <pc:chgData name="Jim Fleming" userId="161791bae1afb603" providerId="LiveId" clId="{812B980A-F674-014B-BC08-6FF1FB5CC9B5}" dt="2025-04-07T14:32:43.772" v="58" actId="20578"/>
        <pc:sldMkLst>
          <pc:docMk/>
          <pc:sldMk cId="1791910107" sldId="880"/>
        </pc:sldMkLst>
      </pc:sldChg>
      <pc:sldChg chg="add del replId">
        <pc:chgData name="Jim Fleming" userId="161791bae1afb603" providerId="LiveId" clId="{812B980A-F674-014B-BC08-6FF1FB5CC9B5}" dt="2025-04-07T14:31:40.991" v="54" actId="2696"/>
        <pc:sldMkLst>
          <pc:docMk/>
          <pc:sldMk cId="2723255760" sldId="881"/>
        </pc:sldMkLst>
      </pc:sldChg>
      <pc:sldChg chg="add del replId">
        <pc:chgData name="Jim Fleming" userId="161791bae1afb603" providerId="LiveId" clId="{812B980A-F674-014B-BC08-6FF1FB5CC9B5}" dt="2025-04-07T14:31:41.693" v="55" actId="2696"/>
        <pc:sldMkLst>
          <pc:docMk/>
          <pc:sldMk cId="3049467359" sldId="882"/>
        </pc:sldMkLst>
      </pc:sldChg>
      <pc:sldChg chg="add replId">
        <pc:chgData name="Jim Fleming" userId="161791bae1afb603" providerId="LiveId" clId="{812B980A-F674-014B-BC08-6FF1FB5CC9B5}" dt="2025-04-07T14:31:09.079" v="44" actId="2890"/>
        <pc:sldMkLst>
          <pc:docMk/>
          <pc:sldMk cId="1396138034" sldId="883"/>
        </pc:sldMkLst>
      </pc:sldChg>
      <pc:sldChg chg="addSp delSp modSp add mod">
        <pc:chgData name="Jim Fleming" userId="161791bae1afb603" providerId="LiveId" clId="{812B980A-F674-014B-BC08-6FF1FB5CC9B5}" dt="2025-04-12T14:39:37.569" v="1126" actId="478"/>
        <pc:sldMkLst>
          <pc:docMk/>
          <pc:sldMk cId="1140946203" sldId="884"/>
        </pc:sldMkLst>
      </pc:sldChg>
      <pc:sldChg chg="addSp delSp modSp new mod">
        <pc:chgData name="Jim Fleming" userId="161791bae1afb603" providerId="LiveId" clId="{812B980A-F674-014B-BC08-6FF1FB5CC9B5}" dt="2025-04-12T14:44:30.158" v="1177" actId="478"/>
        <pc:sldMkLst>
          <pc:docMk/>
          <pc:sldMk cId="1296726127" sldId="885"/>
        </pc:sldMkLst>
      </pc:sldChg>
      <pc:sldChg chg="add del ord">
        <pc:chgData name="Jim Fleming" userId="161791bae1afb603" providerId="LiveId" clId="{812B980A-F674-014B-BC08-6FF1FB5CC9B5}" dt="2025-04-12T14:43:11.681" v="1162" actId="2696"/>
        <pc:sldMkLst>
          <pc:docMk/>
          <pc:sldMk cId="1768891766" sldId="886"/>
        </pc:sldMkLst>
      </pc:sldChg>
      <pc:sldChg chg="add del ord replId">
        <pc:chgData name="Jim Fleming" userId="161791bae1afb603" providerId="LiveId" clId="{812B980A-F674-014B-BC08-6FF1FB5CC9B5}" dt="2025-04-07T15:37:15.474" v="1063" actId="2696"/>
        <pc:sldMkLst>
          <pc:docMk/>
          <pc:sldMk cId="194515404" sldId="887"/>
        </pc:sldMkLst>
      </pc:sldChg>
      <pc:sldChg chg="modSp add mod">
        <pc:chgData name="Jim Fleming" userId="161791bae1afb603" providerId="LiveId" clId="{812B980A-F674-014B-BC08-6FF1FB5CC9B5}" dt="2025-04-12T14:39:54.114" v="1133" actId="6549"/>
        <pc:sldMkLst>
          <pc:docMk/>
          <pc:sldMk cId="329217251" sldId="887"/>
        </pc:sldMkLst>
      </pc:sldChg>
      <pc:sldChg chg="modSp add del mod">
        <pc:chgData name="Jim Fleming" userId="161791bae1afb603" providerId="LiveId" clId="{812B980A-F674-014B-BC08-6FF1FB5CC9B5}" dt="2025-04-12T14:39:09.088" v="1107" actId="2696"/>
        <pc:sldMkLst>
          <pc:docMk/>
          <pc:sldMk cId="1140812733" sldId="887"/>
        </pc:sldMkLst>
      </pc:sldChg>
      <pc:sldChg chg="modSp add del mod">
        <pc:chgData name="Jim Fleming" userId="161791bae1afb603" providerId="LiveId" clId="{812B980A-F674-014B-BC08-6FF1FB5CC9B5}" dt="2025-04-12T14:39:09.288" v="1108" actId="2696"/>
        <pc:sldMkLst>
          <pc:docMk/>
          <pc:sldMk cId="1185069832" sldId="888"/>
        </pc:sldMkLst>
      </pc:sldChg>
      <pc:sldChg chg="modSp add mod">
        <pc:chgData name="Jim Fleming" userId="161791bae1afb603" providerId="LiveId" clId="{812B980A-F674-014B-BC08-6FF1FB5CC9B5}" dt="2025-04-12T14:39:59.014" v="1135" actId="6549"/>
        <pc:sldMkLst>
          <pc:docMk/>
          <pc:sldMk cId="1467407696" sldId="888"/>
        </pc:sldMkLst>
      </pc:sldChg>
      <pc:sldChg chg="modSp add del mod replId">
        <pc:chgData name="Jim Fleming" userId="161791bae1afb603" providerId="LiveId" clId="{812B980A-F674-014B-BC08-6FF1FB5CC9B5}" dt="2025-04-12T14:39:09.471" v="1109" actId="2696"/>
        <pc:sldMkLst>
          <pc:docMk/>
          <pc:sldMk cId="685346964" sldId="889"/>
        </pc:sldMkLst>
      </pc:sldChg>
      <pc:sldChg chg="modSp add mod replId">
        <pc:chgData name="Jim Fleming" userId="161791bae1afb603" providerId="LiveId" clId="{812B980A-F674-014B-BC08-6FF1FB5CC9B5}" dt="2025-04-12T14:40:03.394" v="1136" actId="6549"/>
        <pc:sldMkLst>
          <pc:docMk/>
          <pc:sldMk cId="3183403860" sldId="889"/>
        </pc:sldMkLst>
      </pc:sldChg>
      <pc:sldChg chg="modSp add mod">
        <pc:chgData name="Jim Fleming" userId="161791bae1afb603" providerId="LiveId" clId="{812B980A-F674-014B-BC08-6FF1FB5CC9B5}" dt="2025-04-12T14:40:07.895" v="1138" actId="6549"/>
        <pc:sldMkLst>
          <pc:docMk/>
          <pc:sldMk cId="260675734" sldId="890"/>
        </pc:sldMkLst>
      </pc:sldChg>
      <pc:sldChg chg="add del">
        <pc:chgData name="Jim Fleming" userId="161791bae1afb603" providerId="LiveId" clId="{812B980A-F674-014B-BC08-6FF1FB5CC9B5}" dt="2025-04-12T14:39:12.576" v="1110" actId="2696"/>
        <pc:sldMkLst>
          <pc:docMk/>
          <pc:sldMk cId="715243128" sldId="890"/>
        </pc:sldMkLst>
      </pc:sldChg>
      <pc:sldChg chg="modSp add mod replId">
        <pc:chgData name="Jim Fleming" userId="161791bae1afb603" providerId="LiveId" clId="{812B980A-F674-014B-BC08-6FF1FB5CC9B5}" dt="2025-04-12T14:40:10.122" v="1139" actId="6549"/>
        <pc:sldMkLst>
          <pc:docMk/>
          <pc:sldMk cId="2423075073" sldId="891"/>
        </pc:sldMkLst>
      </pc:sldChg>
      <pc:sldChg chg="add del replId">
        <pc:chgData name="Jim Fleming" userId="161791bae1afb603" providerId="LiveId" clId="{812B980A-F674-014B-BC08-6FF1FB5CC9B5}" dt="2025-04-12T14:39:12.942" v="1111" actId="2696"/>
        <pc:sldMkLst>
          <pc:docMk/>
          <pc:sldMk cId="2851227145" sldId="891"/>
        </pc:sldMkLst>
      </pc:sldChg>
      <pc:sldChg chg="modSp add mod replId">
        <pc:chgData name="Jim Fleming" userId="161791bae1afb603" providerId="LiveId" clId="{812B980A-F674-014B-BC08-6FF1FB5CC9B5}" dt="2025-04-12T14:40:39.921" v="1141" actId="207"/>
        <pc:sldMkLst>
          <pc:docMk/>
          <pc:sldMk cId="3285637265" sldId="892"/>
        </pc:sldMkLst>
      </pc:sldChg>
      <pc:sldChg chg="add del replId">
        <pc:chgData name="Jim Fleming" userId="161791bae1afb603" providerId="LiveId" clId="{812B980A-F674-014B-BC08-6FF1FB5CC9B5}" dt="2025-04-12T14:39:13.279" v="1112" actId="2696"/>
        <pc:sldMkLst>
          <pc:docMk/>
          <pc:sldMk cId="3478995688" sldId="892"/>
        </pc:sldMkLst>
      </pc:sldChg>
      <pc:sldChg chg="modSp add mod replId">
        <pc:chgData name="Jim Fleming" userId="161791bae1afb603" providerId="LiveId" clId="{812B980A-F674-014B-BC08-6FF1FB5CC9B5}" dt="2025-04-12T14:40:43.944" v="1142" actId="6549"/>
        <pc:sldMkLst>
          <pc:docMk/>
          <pc:sldMk cId="3245856659" sldId="893"/>
        </pc:sldMkLst>
      </pc:sldChg>
      <pc:sldChg chg="add del replId">
        <pc:chgData name="Jim Fleming" userId="161791bae1afb603" providerId="LiveId" clId="{812B980A-F674-014B-BC08-6FF1FB5CC9B5}" dt="2025-04-12T14:39:13.621" v="1113" actId="2696"/>
        <pc:sldMkLst>
          <pc:docMk/>
          <pc:sldMk cId="4144092981" sldId="893"/>
        </pc:sldMkLst>
      </pc:sldChg>
      <pc:sldChg chg="modSp add mod">
        <pc:chgData name="Jim Fleming" userId="161791bae1afb603" providerId="LiveId" clId="{812B980A-F674-014B-BC08-6FF1FB5CC9B5}" dt="2025-04-12T14:40:49.063" v="1144" actId="6549"/>
        <pc:sldMkLst>
          <pc:docMk/>
          <pc:sldMk cId="15391838" sldId="894"/>
        </pc:sldMkLst>
      </pc:sldChg>
      <pc:sldChg chg="add del">
        <pc:chgData name="Jim Fleming" userId="161791bae1afb603" providerId="LiveId" clId="{812B980A-F674-014B-BC08-6FF1FB5CC9B5}" dt="2025-04-12T14:39:14.111" v="1114" actId="2696"/>
        <pc:sldMkLst>
          <pc:docMk/>
          <pc:sldMk cId="4156491500" sldId="894"/>
        </pc:sldMkLst>
      </pc:sldChg>
      <pc:sldChg chg="add del replId">
        <pc:chgData name="Jim Fleming" userId="161791bae1afb603" providerId="LiveId" clId="{812B980A-F674-014B-BC08-6FF1FB5CC9B5}" dt="2025-04-12T14:39:14.427" v="1115" actId="2696"/>
        <pc:sldMkLst>
          <pc:docMk/>
          <pc:sldMk cId="770624302" sldId="895"/>
        </pc:sldMkLst>
      </pc:sldChg>
      <pc:sldChg chg="modSp add mod replId">
        <pc:chgData name="Jim Fleming" userId="161791bae1afb603" providerId="LiveId" clId="{812B980A-F674-014B-BC08-6FF1FB5CC9B5}" dt="2025-04-12T14:40:51.614" v="1145" actId="6549"/>
        <pc:sldMkLst>
          <pc:docMk/>
          <pc:sldMk cId="3485379624" sldId="895"/>
        </pc:sldMkLst>
      </pc:sldChg>
      <pc:sldChg chg="add del replId">
        <pc:chgData name="Jim Fleming" userId="161791bae1afb603" providerId="LiveId" clId="{812B980A-F674-014B-BC08-6FF1FB5CC9B5}" dt="2025-04-12T14:39:14.846" v="1116" actId="2696"/>
        <pc:sldMkLst>
          <pc:docMk/>
          <pc:sldMk cId="2306314449" sldId="896"/>
        </pc:sldMkLst>
      </pc:sldChg>
      <pc:sldChg chg="modSp add mod replId">
        <pc:chgData name="Jim Fleming" userId="161791bae1afb603" providerId="LiveId" clId="{812B980A-F674-014B-BC08-6FF1FB5CC9B5}" dt="2025-04-12T14:40:57.096" v="1147" actId="6549"/>
        <pc:sldMkLst>
          <pc:docMk/>
          <pc:sldMk cId="2530762882" sldId="896"/>
        </pc:sldMkLst>
      </pc:sldChg>
      <pc:sldChg chg="add del replId">
        <pc:chgData name="Jim Fleming" userId="161791bae1afb603" providerId="LiveId" clId="{812B980A-F674-014B-BC08-6FF1FB5CC9B5}" dt="2025-04-12T14:39:15.109" v="1117" actId="2696"/>
        <pc:sldMkLst>
          <pc:docMk/>
          <pc:sldMk cId="278352301" sldId="897"/>
        </pc:sldMkLst>
      </pc:sldChg>
      <pc:sldChg chg="modSp add mod replId">
        <pc:chgData name="Jim Fleming" userId="161791bae1afb603" providerId="LiveId" clId="{812B980A-F674-014B-BC08-6FF1FB5CC9B5}" dt="2025-04-12T14:41:00.624" v="1148" actId="6549"/>
        <pc:sldMkLst>
          <pc:docMk/>
          <pc:sldMk cId="821565199" sldId="897"/>
        </pc:sldMkLst>
      </pc:sldChg>
      <pc:sldChg chg="add del replId">
        <pc:chgData name="Jim Fleming" userId="161791bae1afb603" providerId="LiveId" clId="{812B980A-F674-014B-BC08-6FF1FB5CC9B5}" dt="2025-04-12T14:39:15.532" v="1118" actId="2696"/>
        <pc:sldMkLst>
          <pc:docMk/>
          <pc:sldMk cId="156080594" sldId="898"/>
        </pc:sldMkLst>
      </pc:sldChg>
      <pc:sldChg chg="modSp add mod replId">
        <pc:chgData name="Jim Fleming" userId="161791bae1afb603" providerId="LiveId" clId="{812B980A-F674-014B-BC08-6FF1FB5CC9B5}" dt="2025-04-12T14:41:23.493" v="1152" actId="20577"/>
        <pc:sldMkLst>
          <pc:docMk/>
          <pc:sldMk cId="1819163952" sldId="898"/>
        </pc:sldMkLst>
      </pc:sldChg>
      <pc:sldChg chg="add del replId">
        <pc:chgData name="Jim Fleming" userId="161791bae1afb603" providerId="LiveId" clId="{812B980A-F674-014B-BC08-6FF1FB5CC9B5}" dt="2025-04-12T14:39:16.001" v="1119" actId="2696"/>
        <pc:sldMkLst>
          <pc:docMk/>
          <pc:sldMk cId="172145950" sldId="899"/>
        </pc:sldMkLst>
      </pc:sldChg>
      <pc:sldChg chg="add del replId">
        <pc:chgData name="Jim Fleming" userId="161791bae1afb603" providerId="LiveId" clId="{812B980A-F674-014B-BC08-6FF1FB5CC9B5}" dt="2025-04-12T14:41:40.159" v="1153" actId="2696"/>
        <pc:sldMkLst>
          <pc:docMk/>
          <pc:sldMk cId="3440802995" sldId="899"/>
        </pc:sldMkLst>
      </pc:sldChg>
      <pc:sldChg chg="modSp add mod">
        <pc:chgData name="Jim Fleming" userId="161791bae1afb603" providerId="LiveId" clId="{812B980A-F674-014B-BC08-6FF1FB5CC9B5}" dt="2025-04-12T14:39:50.649" v="1132" actId="6549"/>
        <pc:sldMkLst>
          <pc:docMk/>
          <pc:sldMk cId="650221542" sldId="900"/>
        </pc:sldMkLst>
      </pc:sldChg>
      <pc:sldChg chg="modSp add del mod">
        <pc:chgData name="Jim Fleming" userId="161791bae1afb603" providerId="LiveId" clId="{812B980A-F674-014B-BC08-6FF1FB5CC9B5}" dt="2025-04-12T14:39:08.928" v="1106" actId="2696"/>
        <pc:sldMkLst>
          <pc:docMk/>
          <pc:sldMk cId="727795168" sldId="900"/>
        </pc:sldMkLst>
      </pc:sldChg>
      <pc:sldChg chg="modSp add del mod">
        <pc:chgData name="Jim Fleming" userId="161791bae1afb603" providerId="LiveId" clId="{812B980A-F674-014B-BC08-6FF1FB5CC9B5}" dt="2025-04-12T14:46:07.137" v="1191" actId="2696"/>
        <pc:sldMkLst>
          <pc:docMk/>
          <pc:sldMk cId="873544509" sldId="901"/>
        </pc:sldMkLst>
      </pc:sldChg>
      <pc:sldChg chg="add del">
        <pc:chgData name="Jim Fleming" userId="161791bae1afb603" providerId="LiveId" clId="{812B980A-F674-014B-BC08-6FF1FB5CC9B5}" dt="2025-04-12T14:44:14.296" v="1172" actId="2696"/>
        <pc:sldMkLst>
          <pc:docMk/>
          <pc:sldMk cId="3179909107" sldId="901"/>
        </pc:sldMkLst>
      </pc:sldChg>
      <pc:sldChg chg="modSp add mod">
        <pc:chgData name="Jim Fleming" userId="161791bae1afb603" providerId="LiveId" clId="{812B980A-F674-014B-BC08-6FF1FB5CC9B5}" dt="2025-04-12T14:45:03.739" v="1181" actId="6549"/>
        <pc:sldMkLst>
          <pc:docMk/>
          <pc:sldMk cId="900993200" sldId="902"/>
        </pc:sldMkLst>
      </pc:sldChg>
      <pc:sldChg chg="modSp add del mod replId">
        <pc:chgData name="Jim Fleming" userId="161791bae1afb603" providerId="LiveId" clId="{812B980A-F674-014B-BC08-6FF1FB5CC9B5}" dt="2025-04-12T14:46:08.263" v="1192" actId="2696"/>
        <pc:sldMkLst>
          <pc:docMk/>
          <pc:sldMk cId="438636179" sldId="903"/>
        </pc:sldMkLst>
      </pc:sldChg>
      <pc:sldChg chg="modSp add mod">
        <pc:chgData name="Jim Fleming" userId="161791bae1afb603" providerId="LiveId" clId="{812B980A-F674-014B-BC08-6FF1FB5CC9B5}" dt="2025-04-12T14:45:09.578" v="1184" actId="6549"/>
        <pc:sldMkLst>
          <pc:docMk/>
          <pc:sldMk cId="1334468672" sldId="904"/>
        </pc:sldMkLst>
      </pc:sldChg>
      <pc:sldChg chg="modSp add del mod replId">
        <pc:chgData name="Jim Fleming" userId="161791bae1afb603" providerId="LiveId" clId="{812B980A-F674-014B-BC08-6FF1FB5CC9B5}" dt="2025-04-12T14:46:09.415" v="1193" actId="2696"/>
        <pc:sldMkLst>
          <pc:docMk/>
          <pc:sldMk cId="3052723209" sldId="905"/>
        </pc:sldMkLst>
      </pc:sldChg>
      <pc:sldChg chg="modSp add mod replId">
        <pc:chgData name="Jim Fleming" userId="161791bae1afb603" providerId="LiveId" clId="{812B980A-F674-014B-BC08-6FF1FB5CC9B5}" dt="2025-04-12T14:45:18.930" v="1187" actId="6549"/>
        <pc:sldMkLst>
          <pc:docMk/>
          <pc:sldMk cId="1420192296" sldId="906"/>
        </pc:sldMkLst>
      </pc:sldChg>
      <pc:sldChg chg="modSp add del mod">
        <pc:chgData name="Jim Fleming" userId="161791bae1afb603" providerId="LiveId" clId="{812B980A-F674-014B-BC08-6FF1FB5CC9B5}" dt="2025-04-12T14:46:12.535" v="1194" actId="2696"/>
        <pc:sldMkLst>
          <pc:docMk/>
          <pc:sldMk cId="870270961" sldId="907"/>
        </pc:sldMkLst>
      </pc:sldChg>
      <pc:sldChg chg="modSp add mod replId">
        <pc:chgData name="Jim Fleming" userId="161791bae1afb603" providerId="LiveId" clId="{812B980A-F674-014B-BC08-6FF1FB5CC9B5}" dt="2025-04-12T14:45:26.761" v="1190" actId="6549"/>
        <pc:sldMkLst>
          <pc:docMk/>
          <pc:sldMk cId="75231758" sldId="908"/>
        </pc:sldMkLst>
      </pc:sldChg>
      <pc:sldChg chg="modSp add mod replId">
        <pc:chgData name="Jim Fleming" userId="161791bae1afb603" providerId="LiveId" clId="{812B980A-F674-014B-BC08-6FF1FB5CC9B5}" dt="2025-04-12T14:46:17.287" v="1195" actId="6549"/>
        <pc:sldMkLst>
          <pc:docMk/>
          <pc:sldMk cId="1630266296" sldId="909"/>
        </pc:sldMkLst>
      </pc:sldChg>
      <pc:sldChg chg="add replId">
        <pc:chgData name="Jim Fleming" userId="161791bae1afb603" providerId="LiveId" clId="{812B980A-F674-014B-BC08-6FF1FB5CC9B5}" dt="2025-04-12T14:44:45.582" v="1178" actId="2890"/>
        <pc:sldMkLst>
          <pc:docMk/>
          <pc:sldMk cId="4240424285" sldId="910"/>
        </pc:sldMkLst>
      </pc:sldChg>
      <pc:sldChg chg="add ord">
        <pc:chgData name="Jim Fleming" userId="161791bae1afb603" providerId="LiveId" clId="{812B980A-F674-014B-BC08-6FF1FB5CC9B5}" dt="2025-04-12T14:49:32.599" v="1199" actId="20578"/>
        <pc:sldMkLst>
          <pc:docMk/>
          <pc:sldMk cId="1130559745" sldId="911"/>
        </pc:sldMkLst>
      </pc:sldChg>
      <pc:sldChg chg="add del replId">
        <pc:chgData name="Jim Fleming" userId="161791bae1afb603" providerId="LiveId" clId="{812B980A-F674-014B-BC08-6FF1FB5CC9B5}" dt="2025-04-12T14:46:21.162" v="1196" actId="2696"/>
        <pc:sldMkLst>
          <pc:docMk/>
          <pc:sldMk cId="3125506123" sldId="911"/>
        </pc:sldMkLst>
      </pc:sldChg>
      <pc:sldChg chg="add del replId">
        <pc:chgData name="Jim Fleming" userId="161791bae1afb603" providerId="LiveId" clId="{812B980A-F674-014B-BC08-6FF1FB5CC9B5}" dt="2025-04-12T14:46:22.106" v="1197" actId="2696"/>
        <pc:sldMkLst>
          <pc:docMk/>
          <pc:sldMk cId="1220642916" sldId="912"/>
        </pc:sldMkLst>
      </pc:sldChg>
    </pc:docChg>
  </pc:docChgLst>
  <pc:docChgLst>
    <pc:chgData name="Jim Fleming" userId="161791bae1afb603" providerId="LiveId" clId="{24B4AAC7-C567-6846-994E-B3B1EA360A8D}"/>
    <pc:docChg chg="undo custSel addSld delSld modSld sldOrd">
      <pc:chgData name="Jim Fleming" userId="161791bae1afb603" providerId="LiveId" clId="{24B4AAC7-C567-6846-994E-B3B1EA360A8D}" dt="2025-05-24T15:26:20.099" v="318" actId="2696"/>
      <pc:docMkLst>
        <pc:docMk/>
      </pc:docMkLst>
      <pc:sldChg chg="del">
        <pc:chgData name="Jim Fleming" userId="161791bae1afb603" providerId="LiveId" clId="{24B4AAC7-C567-6846-994E-B3B1EA360A8D}" dt="2025-05-24T13:58:59.129" v="40" actId="2696"/>
        <pc:sldMkLst>
          <pc:docMk/>
          <pc:sldMk cId="1791236111" sldId="386"/>
        </pc:sldMkLst>
      </pc:sldChg>
      <pc:sldChg chg="modSp mod">
        <pc:chgData name="Jim Fleming" userId="161791bae1afb603" providerId="LiveId" clId="{24B4AAC7-C567-6846-994E-B3B1EA360A8D}" dt="2025-05-24T13:58:36.584" v="30" actId="114"/>
        <pc:sldMkLst>
          <pc:docMk/>
          <pc:sldMk cId="3544828559" sldId="467"/>
        </pc:sldMkLst>
        <pc:spChg chg="mod">
          <ac:chgData name="Jim Fleming" userId="161791bae1afb603" providerId="LiveId" clId="{24B4AAC7-C567-6846-994E-B3B1EA360A8D}" dt="2025-05-24T13:57:53.352" v="24" actId="20577"/>
          <ac:spMkLst>
            <pc:docMk/>
            <pc:sldMk cId="3544828559" sldId="467"/>
            <ac:spMk id="2" creationId="{1AC8C507-C381-A7EC-84C3-B88443D1F57A}"/>
          </ac:spMkLst>
        </pc:spChg>
        <pc:spChg chg="mod">
          <ac:chgData name="Jim Fleming" userId="161791bae1afb603" providerId="LiveId" clId="{24B4AAC7-C567-6846-994E-B3B1EA360A8D}" dt="2025-05-24T13:58:36.584" v="30" actId="114"/>
          <ac:spMkLst>
            <pc:docMk/>
            <pc:sldMk cId="3544828559" sldId="467"/>
            <ac:spMk id="5" creationId="{FDC8D6C2-5F52-D34B-23A0-601FDE73D0F9}"/>
          </ac:spMkLst>
        </pc:spChg>
      </pc:sldChg>
      <pc:sldChg chg="modSp mod ord">
        <pc:chgData name="Jim Fleming" userId="161791bae1afb603" providerId="LiveId" clId="{24B4AAC7-C567-6846-994E-B3B1EA360A8D}" dt="2025-05-24T14:03:49.709" v="182" actId="114"/>
        <pc:sldMkLst>
          <pc:docMk/>
          <pc:sldMk cId="2519469948" sldId="469"/>
        </pc:sldMkLst>
      </pc:sldChg>
      <pc:sldChg chg="modSp add del mod">
        <pc:chgData name="Jim Fleming" userId="161791bae1afb603" providerId="LiveId" clId="{24B4AAC7-C567-6846-994E-B3B1EA360A8D}" dt="2025-05-24T15:20:18.659" v="299" actId="14100"/>
        <pc:sldMkLst>
          <pc:docMk/>
          <pc:sldMk cId="1195170520" sldId="493"/>
        </pc:sldMkLst>
      </pc:sldChg>
      <pc:sldChg chg="del">
        <pc:chgData name="Jim Fleming" userId="161791bae1afb603" providerId="LiveId" clId="{24B4AAC7-C567-6846-994E-B3B1EA360A8D}" dt="2025-05-24T13:58:57.072" v="37" actId="2696"/>
        <pc:sldMkLst>
          <pc:docMk/>
          <pc:sldMk cId="1695603952" sldId="496"/>
        </pc:sldMkLst>
      </pc:sldChg>
      <pc:sldChg chg="add modAnim">
        <pc:chgData name="Jim Fleming" userId="161791bae1afb603" providerId="LiveId" clId="{24B4AAC7-C567-6846-994E-B3B1EA360A8D}" dt="2025-05-24T15:25:34.670" v="317"/>
        <pc:sldMkLst>
          <pc:docMk/>
          <pc:sldMk cId="947007242" sldId="680"/>
        </pc:sldMkLst>
      </pc:sldChg>
      <pc:sldChg chg="add">
        <pc:chgData name="Jim Fleming" userId="161791bae1afb603" providerId="LiveId" clId="{24B4AAC7-C567-6846-994E-B3B1EA360A8D}" dt="2025-05-24T14:05:52.955" v="184"/>
        <pc:sldMkLst>
          <pc:docMk/>
          <pc:sldMk cId="1466608360" sldId="691"/>
        </pc:sldMkLst>
      </pc:sldChg>
      <pc:sldChg chg="modSp add mod ord">
        <pc:chgData name="Jim Fleming" userId="161791bae1afb603" providerId="LiveId" clId="{24B4AAC7-C567-6846-994E-B3B1EA360A8D}" dt="2025-05-24T15:22:17.235" v="303" actId="14100"/>
        <pc:sldMkLst>
          <pc:docMk/>
          <pc:sldMk cId="3460848480" sldId="701"/>
        </pc:sldMkLst>
      </pc:sldChg>
      <pc:sldChg chg="modSp mod">
        <pc:chgData name="Jim Fleming" userId="161791bae1afb603" providerId="LiveId" clId="{24B4AAC7-C567-6846-994E-B3B1EA360A8D}" dt="2025-05-24T13:59:40.712" v="48" actId="20577"/>
        <pc:sldMkLst>
          <pc:docMk/>
          <pc:sldMk cId="1205794614" sldId="706"/>
        </pc:sldMkLst>
        <pc:spChg chg="mod">
          <ac:chgData name="Jim Fleming" userId="161791bae1afb603" providerId="LiveId" clId="{24B4AAC7-C567-6846-994E-B3B1EA360A8D}" dt="2025-05-24T13:59:40.712" v="48" actId="20577"/>
          <ac:spMkLst>
            <pc:docMk/>
            <pc:sldMk cId="1205794614" sldId="706"/>
            <ac:spMk id="2" creationId="{DD504CC1-C6F4-052A-ACB7-10F9974D7DE6}"/>
          </ac:spMkLst>
        </pc:spChg>
      </pc:sldChg>
      <pc:sldChg chg="addSp modSp add mod ord modAnim">
        <pc:chgData name="Jim Fleming" userId="161791bae1afb603" providerId="LiveId" clId="{24B4AAC7-C567-6846-994E-B3B1EA360A8D}" dt="2025-05-24T15:25:04.397" v="314"/>
        <pc:sldMkLst>
          <pc:docMk/>
          <pc:sldMk cId="617451574" sldId="757"/>
        </pc:sldMkLst>
      </pc:sldChg>
      <pc:sldChg chg="del">
        <pc:chgData name="Jim Fleming" userId="161791bae1afb603" providerId="LiveId" clId="{24B4AAC7-C567-6846-994E-B3B1EA360A8D}" dt="2025-05-24T13:58:49.432" v="32" actId="2696"/>
        <pc:sldMkLst>
          <pc:docMk/>
          <pc:sldMk cId="440590281" sldId="758"/>
        </pc:sldMkLst>
      </pc:sldChg>
      <pc:sldChg chg="modSp add del mod">
        <pc:chgData name="Jim Fleming" userId="161791bae1afb603" providerId="LiveId" clId="{24B4AAC7-C567-6846-994E-B3B1EA360A8D}" dt="2025-05-24T15:14:01.720" v="269"/>
        <pc:sldMkLst>
          <pc:docMk/>
          <pc:sldMk cId="460657024" sldId="765"/>
        </pc:sldMkLst>
        <pc:spChg chg="mod">
          <ac:chgData name="Jim Fleming" userId="161791bae1afb603" providerId="LiveId" clId="{24B4AAC7-C567-6846-994E-B3B1EA360A8D}" dt="2025-05-24T15:14:01.720" v="269"/>
          <ac:spMkLst>
            <pc:docMk/>
            <pc:sldMk cId="460657024" sldId="765"/>
            <ac:spMk id="4" creationId="{954BDE1A-FDC7-0299-FD96-9598F8150E47}"/>
          </ac:spMkLst>
        </pc:spChg>
      </pc:sldChg>
      <pc:sldChg chg="modSp add mod ord">
        <pc:chgData name="Jim Fleming" userId="161791bae1afb603" providerId="LiveId" clId="{24B4AAC7-C567-6846-994E-B3B1EA360A8D}" dt="2025-05-24T15:16:06.577" v="290" actId="20578"/>
        <pc:sldMkLst>
          <pc:docMk/>
          <pc:sldMk cId="3809868452" sldId="768"/>
        </pc:sldMkLst>
      </pc:sldChg>
      <pc:sldChg chg="del">
        <pc:chgData name="Jim Fleming" userId="161791bae1afb603" providerId="LiveId" clId="{24B4AAC7-C567-6846-994E-B3B1EA360A8D}" dt="2025-05-24T13:58:57.650" v="38" actId="2696"/>
        <pc:sldMkLst>
          <pc:docMk/>
          <pc:sldMk cId="837976973" sldId="779"/>
        </pc:sldMkLst>
      </pc:sldChg>
      <pc:sldChg chg="del">
        <pc:chgData name="Jim Fleming" userId="161791bae1afb603" providerId="LiveId" clId="{24B4AAC7-C567-6846-994E-B3B1EA360A8D}" dt="2025-05-24T13:58:55.721" v="36" actId="2696"/>
        <pc:sldMkLst>
          <pc:docMk/>
          <pc:sldMk cId="3686516822" sldId="780"/>
        </pc:sldMkLst>
      </pc:sldChg>
      <pc:sldChg chg="del">
        <pc:chgData name="Jim Fleming" userId="161791bae1afb603" providerId="LiveId" clId="{24B4AAC7-C567-6846-994E-B3B1EA360A8D}" dt="2025-05-24T13:58:50.336" v="33" actId="2696"/>
        <pc:sldMkLst>
          <pc:docMk/>
          <pc:sldMk cId="997148870" sldId="782"/>
        </pc:sldMkLst>
      </pc:sldChg>
      <pc:sldChg chg="del">
        <pc:chgData name="Jim Fleming" userId="161791bae1afb603" providerId="LiveId" clId="{24B4AAC7-C567-6846-994E-B3B1EA360A8D}" dt="2025-05-24T14:11:00.422" v="245" actId="2696"/>
        <pc:sldMkLst>
          <pc:docMk/>
          <pc:sldMk cId="4048945910" sldId="859"/>
        </pc:sldMkLst>
      </pc:sldChg>
      <pc:sldChg chg="delSp mod">
        <pc:chgData name="Jim Fleming" userId="161791bae1afb603" providerId="LiveId" clId="{24B4AAC7-C567-6846-994E-B3B1EA360A8D}" dt="2025-05-24T14:12:38.158" v="261" actId="478"/>
        <pc:sldMkLst>
          <pc:docMk/>
          <pc:sldMk cId="1171279297" sldId="865"/>
        </pc:sldMkLst>
      </pc:sldChg>
      <pc:sldChg chg="del">
        <pc:chgData name="Jim Fleming" userId="161791bae1afb603" providerId="LiveId" clId="{24B4AAC7-C567-6846-994E-B3B1EA360A8D}" dt="2025-05-24T13:57:37.012" v="12" actId="2696"/>
        <pc:sldMkLst>
          <pc:docMk/>
          <pc:sldMk cId="358450243" sldId="905"/>
        </pc:sldMkLst>
      </pc:sldChg>
      <pc:sldChg chg="delSp modSp mod ord">
        <pc:chgData name="Jim Fleming" userId="161791bae1afb603" providerId="LiveId" clId="{24B4AAC7-C567-6846-994E-B3B1EA360A8D}" dt="2025-05-24T15:23:52.852" v="307" actId="20578"/>
        <pc:sldMkLst>
          <pc:docMk/>
          <pc:sldMk cId="734441592" sldId="916"/>
        </pc:sldMkLst>
      </pc:sldChg>
      <pc:sldChg chg="del">
        <pc:chgData name="Jim Fleming" userId="161791bae1afb603" providerId="LiveId" clId="{24B4AAC7-C567-6846-994E-B3B1EA360A8D}" dt="2025-05-24T13:57:34.094" v="11" actId="2696"/>
        <pc:sldMkLst>
          <pc:docMk/>
          <pc:sldMk cId="2307248151" sldId="929"/>
        </pc:sldMkLst>
      </pc:sldChg>
      <pc:sldChg chg="modSp mod">
        <pc:chgData name="Jim Fleming" userId="161791bae1afb603" providerId="LiveId" clId="{24B4AAC7-C567-6846-994E-B3B1EA360A8D}" dt="2025-05-24T14:08:24.654" v="209"/>
        <pc:sldMkLst>
          <pc:docMk/>
          <pc:sldMk cId="3655718885" sldId="930"/>
        </pc:sldMkLst>
      </pc:sldChg>
      <pc:sldChg chg="del">
        <pc:chgData name="Jim Fleming" userId="161791bae1afb603" providerId="LiveId" clId="{24B4AAC7-C567-6846-994E-B3B1EA360A8D}" dt="2025-05-24T13:57:37.578" v="13" actId="2696"/>
        <pc:sldMkLst>
          <pc:docMk/>
          <pc:sldMk cId="3564600208" sldId="931"/>
        </pc:sldMkLst>
      </pc:sldChg>
      <pc:sldChg chg="del">
        <pc:chgData name="Jim Fleming" userId="161791bae1afb603" providerId="LiveId" clId="{24B4AAC7-C567-6846-994E-B3B1EA360A8D}" dt="2025-05-24T13:57:38.084" v="14" actId="2696"/>
        <pc:sldMkLst>
          <pc:docMk/>
          <pc:sldMk cId="1463986646" sldId="932"/>
        </pc:sldMkLst>
      </pc:sldChg>
      <pc:sldChg chg="del">
        <pc:chgData name="Jim Fleming" userId="161791bae1afb603" providerId="LiveId" clId="{24B4AAC7-C567-6846-994E-B3B1EA360A8D}" dt="2025-05-24T13:57:30.074" v="8" actId="2696"/>
        <pc:sldMkLst>
          <pc:docMk/>
          <pc:sldMk cId="1847790552" sldId="933"/>
        </pc:sldMkLst>
      </pc:sldChg>
      <pc:sldChg chg="del">
        <pc:chgData name="Jim Fleming" userId="161791bae1afb603" providerId="LiveId" clId="{24B4AAC7-C567-6846-994E-B3B1EA360A8D}" dt="2025-05-24T13:57:32.061" v="10" actId="2696"/>
        <pc:sldMkLst>
          <pc:docMk/>
          <pc:sldMk cId="3692495429" sldId="934"/>
        </pc:sldMkLst>
      </pc:sldChg>
      <pc:sldChg chg="del">
        <pc:chgData name="Jim Fleming" userId="161791bae1afb603" providerId="LiveId" clId="{24B4AAC7-C567-6846-994E-B3B1EA360A8D}" dt="2025-05-24T13:57:38.668" v="15" actId="2696"/>
        <pc:sldMkLst>
          <pc:docMk/>
          <pc:sldMk cId="2168012950" sldId="935"/>
        </pc:sldMkLst>
      </pc:sldChg>
      <pc:sldChg chg="del">
        <pc:chgData name="Jim Fleming" userId="161791bae1afb603" providerId="LiveId" clId="{24B4AAC7-C567-6846-994E-B3B1EA360A8D}" dt="2025-05-24T13:57:39.612" v="16" actId="2696"/>
        <pc:sldMkLst>
          <pc:docMk/>
          <pc:sldMk cId="1980988836" sldId="936"/>
        </pc:sldMkLst>
      </pc:sldChg>
      <pc:sldChg chg="del">
        <pc:chgData name="Jim Fleming" userId="161791bae1afb603" providerId="LiveId" clId="{24B4AAC7-C567-6846-994E-B3B1EA360A8D}" dt="2025-05-24T13:57:40.204" v="17" actId="2696"/>
        <pc:sldMkLst>
          <pc:docMk/>
          <pc:sldMk cId="101714853" sldId="937"/>
        </pc:sldMkLst>
      </pc:sldChg>
      <pc:sldChg chg="del">
        <pc:chgData name="Jim Fleming" userId="161791bae1afb603" providerId="LiveId" clId="{24B4AAC7-C567-6846-994E-B3B1EA360A8D}" dt="2025-05-24T13:57:40.940" v="18" actId="2696"/>
        <pc:sldMkLst>
          <pc:docMk/>
          <pc:sldMk cId="805352087" sldId="938"/>
        </pc:sldMkLst>
      </pc:sldChg>
      <pc:sldChg chg="del">
        <pc:chgData name="Jim Fleming" userId="161791bae1afb603" providerId="LiveId" clId="{24B4AAC7-C567-6846-994E-B3B1EA360A8D}" dt="2025-05-24T13:58:54.629" v="35" actId="2696"/>
        <pc:sldMkLst>
          <pc:docMk/>
          <pc:sldMk cId="712624697" sldId="939"/>
        </pc:sldMkLst>
      </pc:sldChg>
      <pc:sldChg chg="del">
        <pc:chgData name="Jim Fleming" userId="161791bae1afb603" providerId="LiveId" clId="{24B4AAC7-C567-6846-994E-B3B1EA360A8D}" dt="2025-05-24T13:57:42.996" v="19" actId="2696"/>
        <pc:sldMkLst>
          <pc:docMk/>
          <pc:sldMk cId="1599082667" sldId="940"/>
        </pc:sldMkLst>
      </pc:sldChg>
      <pc:sldChg chg="del">
        <pc:chgData name="Jim Fleming" userId="161791bae1afb603" providerId="LiveId" clId="{24B4AAC7-C567-6846-994E-B3B1EA360A8D}" dt="2025-05-24T13:57:44.123" v="20" actId="2696"/>
        <pc:sldMkLst>
          <pc:docMk/>
          <pc:sldMk cId="2054516810" sldId="941"/>
        </pc:sldMkLst>
      </pc:sldChg>
      <pc:sldChg chg="del">
        <pc:chgData name="Jim Fleming" userId="161791bae1afb603" providerId="LiveId" clId="{24B4AAC7-C567-6846-994E-B3B1EA360A8D}" dt="2025-05-24T13:58:58.337" v="39" actId="2696"/>
        <pc:sldMkLst>
          <pc:docMk/>
          <pc:sldMk cId="1696647958" sldId="946"/>
        </pc:sldMkLst>
      </pc:sldChg>
      <pc:sldChg chg="del">
        <pc:chgData name="Jim Fleming" userId="161791bae1afb603" providerId="LiveId" clId="{24B4AAC7-C567-6846-994E-B3B1EA360A8D}" dt="2025-05-24T15:19:42.624" v="296" actId="2696"/>
        <pc:sldMkLst>
          <pc:docMk/>
          <pc:sldMk cId="3090640822" sldId="947"/>
        </pc:sldMkLst>
      </pc:sldChg>
      <pc:sldChg chg="modSp add mod">
        <pc:chgData name="Jim Fleming" userId="161791bae1afb603" providerId="LiveId" clId="{24B4AAC7-C567-6846-994E-B3B1EA360A8D}" dt="2025-05-24T14:10:34.991" v="244" actId="20577"/>
        <pc:sldMkLst>
          <pc:docMk/>
          <pc:sldMk cId="3305101963" sldId="949"/>
        </pc:sldMkLst>
      </pc:sldChg>
      <pc:sldChg chg="del">
        <pc:chgData name="Jim Fleming" userId="161791bae1afb603" providerId="LiveId" clId="{24B4AAC7-C567-6846-994E-B3B1EA360A8D}" dt="2025-05-24T13:57:31.172" v="9" actId="2696"/>
        <pc:sldMkLst>
          <pc:docMk/>
          <pc:sldMk cId="3658078278" sldId="949"/>
        </pc:sldMkLst>
      </pc:sldChg>
      <pc:sldChg chg="modSp add mod ord">
        <pc:chgData name="Jim Fleming" userId="161791bae1afb603" providerId="LiveId" clId="{24B4AAC7-C567-6846-994E-B3B1EA360A8D}" dt="2025-05-24T15:14:55.360" v="289" actId="14100"/>
        <pc:sldMkLst>
          <pc:docMk/>
          <pc:sldMk cId="1074742403" sldId="950"/>
        </pc:sldMkLst>
      </pc:sldChg>
      <pc:sldChg chg="modSp add mod ord">
        <pc:chgData name="Jim Fleming" userId="161791bae1afb603" providerId="LiveId" clId="{24B4AAC7-C567-6846-994E-B3B1EA360A8D}" dt="2025-05-24T15:19:13.658" v="295" actId="14100"/>
        <pc:sldMkLst>
          <pc:docMk/>
          <pc:sldMk cId="1820445835" sldId="951"/>
        </pc:sldMkLst>
      </pc:sldChg>
      <pc:sldChg chg="add">
        <pc:chgData name="Jim Fleming" userId="161791bae1afb603" providerId="LiveId" clId="{24B4AAC7-C567-6846-994E-B3B1EA360A8D}" dt="2025-05-24T15:23:44.549" v="304" actId="2890"/>
        <pc:sldMkLst>
          <pc:docMk/>
          <pc:sldMk cId="1803489986" sldId="952"/>
        </pc:sldMkLst>
      </pc:sldChg>
      <pc:sldChg chg="add ord">
        <pc:chgData name="Jim Fleming" userId="161791bae1afb603" providerId="LiveId" clId="{24B4AAC7-C567-6846-994E-B3B1EA360A8D}" dt="2025-05-24T15:24:01.397" v="308" actId="20578"/>
        <pc:sldMkLst>
          <pc:docMk/>
          <pc:sldMk cId="2444655558" sldId="953"/>
        </pc:sldMkLst>
      </pc:sldChg>
      <pc:sldChg chg="add ord replId">
        <pc:chgData name="Jim Fleming" userId="161791bae1afb603" providerId="LiveId" clId="{24B4AAC7-C567-6846-994E-B3B1EA360A8D}" dt="2025-05-24T15:24:25.983" v="312" actId="20578"/>
        <pc:sldMkLst>
          <pc:docMk/>
          <pc:sldMk cId="545060949" sldId="954"/>
        </pc:sldMkLst>
      </pc:sldChg>
      <pc:sldChg chg="add ord">
        <pc:chgData name="Jim Fleming" userId="161791bae1afb603" providerId="LiveId" clId="{24B4AAC7-C567-6846-994E-B3B1EA360A8D}" dt="2025-05-24T15:24:06.357" v="309" actId="20578"/>
        <pc:sldMkLst>
          <pc:docMk/>
          <pc:sldMk cId="1961262879" sldId="955"/>
        </pc:sldMkLst>
      </pc:sldChg>
      <pc:sldChg chg="add ord replId">
        <pc:chgData name="Jim Fleming" userId="161791bae1afb603" providerId="LiveId" clId="{24B4AAC7-C567-6846-994E-B3B1EA360A8D}" dt="2025-05-24T15:24:20.281" v="311" actId="20578"/>
        <pc:sldMkLst>
          <pc:docMk/>
          <pc:sldMk cId="3751785953" sldId="956"/>
        </pc:sldMkLst>
      </pc:sldChg>
      <pc:sldChg chg="add ord replId">
        <pc:chgData name="Jim Fleming" userId="161791bae1afb603" providerId="LiveId" clId="{24B4AAC7-C567-6846-994E-B3B1EA360A8D}" dt="2025-05-24T15:24:12.939" v="310" actId="20578"/>
        <pc:sldMkLst>
          <pc:docMk/>
          <pc:sldMk cId="4020358339" sldId="957"/>
        </pc:sldMkLst>
      </pc:sldChg>
      <pc:sldChg chg="add del ord replId">
        <pc:chgData name="Jim Fleming" userId="161791bae1afb603" providerId="LiveId" clId="{24B4AAC7-C567-6846-994E-B3B1EA360A8D}" dt="2025-05-24T15:26:20.099" v="318" actId="2696"/>
        <pc:sldMkLst>
          <pc:docMk/>
          <pc:sldMk cId="3046833786" sldId="958"/>
        </pc:sldMkLst>
      </pc:sldChg>
    </pc:docChg>
  </pc:docChgLst>
  <pc:docChgLst>
    <pc:chgData name="Jim Fleming" userId="161791bae1afb603" providerId="LiveId" clId="{175EB6E4-522C-3548-9742-A721CE34B08D}"/>
    <pc:docChg chg="undo custSel addSld delSld modSld sldOrd">
      <pc:chgData name="Jim Fleming" userId="161791bae1afb603" providerId="LiveId" clId="{175EB6E4-522C-3548-9742-A721CE34B08D}" dt="2025-05-31T17:18:34.284" v="212" actId="113"/>
      <pc:docMkLst>
        <pc:docMk/>
      </pc:docMkLst>
      <pc:sldChg chg="modSp mod">
        <pc:chgData name="Jim Fleming" userId="161791bae1afb603" providerId="LiveId" clId="{175EB6E4-522C-3548-9742-A721CE34B08D}" dt="2025-05-25T23:26:40.366" v="65" actId="404"/>
        <pc:sldMkLst>
          <pc:docMk/>
          <pc:sldMk cId="3544828559" sldId="467"/>
        </pc:sldMkLst>
        <pc:spChg chg="mod">
          <ac:chgData name="Jim Fleming" userId="161791bae1afb603" providerId="LiveId" clId="{175EB6E4-522C-3548-9742-A721CE34B08D}" dt="2025-05-25T23:26:07.416" v="59" actId="6549"/>
          <ac:spMkLst>
            <pc:docMk/>
            <pc:sldMk cId="3544828559" sldId="467"/>
            <ac:spMk id="2" creationId="{1AC8C507-C381-A7EC-84C3-B88443D1F57A}"/>
          </ac:spMkLst>
        </pc:spChg>
        <pc:spChg chg="mod">
          <ac:chgData name="Jim Fleming" userId="161791bae1afb603" providerId="LiveId" clId="{175EB6E4-522C-3548-9742-A721CE34B08D}" dt="2025-05-25T23:26:40.366" v="65" actId="404"/>
          <ac:spMkLst>
            <pc:docMk/>
            <pc:sldMk cId="3544828559" sldId="467"/>
            <ac:spMk id="5" creationId="{FDC8D6C2-5F52-D34B-23A0-601FDE73D0F9}"/>
          </ac:spMkLst>
        </pc:spChg>
      </pc:sldChg>
      <pc:sldChg chg="del">
        <pc:chgData name="Jim Fleming" userId="161791bae1afb603" providerId="LiveId" clId="{175EB6E4-522C-3548-9742-A721CE34B08D}" dt="2025-05-25T23:25:29.760" v="14" actId="2696"/>
        <pc:sldMkLst>
          <pc:docMk/>
          <pc:sldMk cId="2519469948" sldId="469"/>
        </pc:sldMkLst>
      </pc:sldChg>
      <pc:sldChg chg="del">
        <pc:chgData name="Jim Fleming" userId="161791bae1afb603" providerId="LiveId" clId="{175EB6E4-522C-3548-9742-A721CE34B08D}" dt="2025-05-25T23:25:51.136" v="41" actId="2696"/>
        <pc:sldMkLst>
          <pc:docMk/>
          <pc:sldMk cId="1195170520" sldId="493"/>
        </pc:sldMkLst>
      </pc:sldChg>
      <pc:sldChg chg="modSp add mod ord">
        <pc:chgData name="Jim Fleming" userId="161791bae1afb603" providerId="LiveId" clId="{175EB6E4-522C-3548-9742-A721CE34B08D}" dt="2025-05-31T17:06:05.119" v="143" actId="20578"/>
        <pc:sldMkLst>
          <pc:docMk/>
          <pc:sldMk cId="3051952489" sldId="633"/>
        </pc:sldMkLst>
        <pc:spChg chg="mod">
          <ac:chgData name="Jim Fleming" userId="161791bae1afb603" providerId="LiveId" clId="{175EB6E4-522C-3548-9742-A721CE34B08D}" dt="2025-05-31T16:59:58.354" v="97" actId="5793"/>
          <ac:spMkLst>
            <pc:docMk/>
            <pc:sldMk cId="3051952489" sldId="633"/>
            <ac:spMk id="4" creationId="{07F663BF-43BE-E7E8-61BF-9EC393A5D63B}"/>
          </ac:spMkLst>
        </pc:spChg>
      </pc:sldChg>
      <pc:sldChg chg="del">
        <pc:chgData name="Jim Fleming" userId="161791bae1afb603" providerId="LiveId" clId="{175EB6E4-522C-3548-9742-A721CE34B08D}" dt="2025-05-25T23:25:30.171" v="15" actId="2696"/>
        <pc:sldMkLst>
          <pc:docMk/>
          <pc:sldMk cId="947007242" sldId="680"/>
        </pc:sldMkLst>
      </pc:sldChg>
      <pc:sldChg chg="del">
        <pc:chgData name="Jim Fleming" userId="161791bae1afb603" providerId="LiveId" clId="{175EB6E4-522C-3548-9742-A721CE34B08D}" dt="2025-05-25T23:25:31.870" v="16" actId="2696"/>
        <pc:sldMkLst>
          <pc:docMk/>
          <pc:sldMk cId="1466608360" sldId="691"/>
        </pc:sldMkLst>
      </pc:sldChg>
      <pc:sldChg chg="del">
        <pc:chgData name="Jim Fleming" userId="161791bae1afb603" providerId="LiveId" clId="{175EB6E4-522C-3548-9742-A721CE34B08D}" dt="2025-05-25T23:25:34.434" v="18" actId="2696"/>
        <pc:sldMkLst>
          <pc:docMk/>
          <pc:sldMk cId="3460848480" sldId="701"/>
        </pc:sldMkLst>
      </pc:sldChg>
      <pc:sldChg chg="modSp mod">
        <pc:chgData name="Jim Fleming" userId="161791bae1afb603" providerId="LiveId" clId="{175EB6E4-522C-3548-9742-A721CE34B08D}" dt="2025-05-25T23:26:57.896" v="69" actId="20577"/>
        <pc:sldMkLst>
          <pc:docMk/>
          <pc:sldMk cId="1205794614" sldId="706"/>
        </pc:sldMkLst>
        <pc:spChg chg="mod">
          <ac:chgData name="Jim Fleming" userId="161791bae1afb603" providerId="LiveId" clId="{175EB6E4-522C-3548-9742-A721CE34B08D}" dt="2025-05-25T23:26:57.896" v="69" actId="20577"/>
          <ac:spMkLst>
            <pc:docMk/>
            <pc:sldMk cId="1205794614" sldId="706"/>
            <ac:spMk id="2" creationId="{DD504CC1-C6F4-052A-ACB7-10F9974D7DE6}"/>
          </ac:spMkLst>
        </pc:spChg>
      </pc:sldChg>
      <pc:sldChg chg="modSp add del mod">
        <pc:chgData name="Jim Fleming" userId="161791bae1afb603" providerId="LiveId" clId="{175EB6E4-522C-3548-9742-A721CE34B08D}" dt="2025-05-31T17:10:53.621" v="158" actId="1076"/>
        <pc:sldMkLst>
          <pc:docMk/>
          <pc:sldMk cId="617451574" sldId="757"/>
        </pc:sldMkLst>
        <pc:spChg chg="mod">
          <ac:chgData name="Jim Fleming" userId="161791bae1afb603" providerId="LiveId" clId="{175EB6E4-522C-3548-9742-A721CE34B08D}" dt="2025-05-31T17:10:53.621" v="158" actId="1076"/>
          <ac:spMkLst>
            <pc:docMk/>
            <pc:sldMk cId="617451574" sldId="757"/>
            <ac:spMk id="3" creationId="{D1098F0E-A57E-FC21-A5F9-A7C08003059E}"/>
          </ac:spMkLst>
        </pc:spChg>
      </pc:sldChg>
      <pc:sldChg chg="modSp add mod">
        <pc:chgData name="Jim Fleming" userId="161791bae1afb603" providerId="LiveId" clId="{175EB6E4-522C-3548-9742-A721CE34B08D}" dt="2025-05-31T16:58:13.552" v="81"/>
        <pc:sldMkLst>
          <pc:docMk/>
          <pc:sldMk cId="649699745" sldId="762"/>
        </pc:sldMkLst>
        <pc:spChg chg="mod">
          <ac:chgData name="Jim Fleming" userId="161791bae1afb603" providerId="LiveId" clId="{175EB6E4-522C-3548-9742-A721CE34B08D}" dt="2025-05-31T16:58:13.552" v="81"/>
          <ac:spMkLst>
            <pc:docMk/>
            <pc:sldMk cId="649699745" sldId="762"/>
            <ac:spMk id="5" creationId="{E1EC2E15-C2A8-E215-A0D9-713E5FE04C9C}"/>
          </ac:spMkLst>
        </pc:spChg>
      </pc:sldChg>
      <pc:sldChg chg="modSp add del mod">
        <pc:chgData name="Jim Fleming" userId="161791bae1afb603" providerId="LiveId" clId="{175EB6E4-522C-3548-9742-A721CE34B08D}" dt="2025-05-31T16:58:36.738" v="84" actId="14100"/>
        <pc:sldMkLst>
          <pc:docMk/>
          <pc:sldMk cId="460657024" sldId="765"/>
        </pc:sldMkLst>
        <pc:spChg chg="mod">
          <ac:chgData name="Jim Fleming" userId="161791bae1afb603" providerId="LiveId" clId="{175EB6E4-522C-3548-9742-A721CE34B08D}" dt="2025-05-31T16:58:36.738" v="84" actId="14100"/>
          <ac:spMkLst>
            <pc:docMk/>
            <pc:sldMk cId="460657024" sldId="765"/>
            <ac:spMk id="4" creationId="{954BDE1A-FDC7-0299-FD96-9598F8150E47}"/>
          </ac:spMkLst>
        </pc:spChg>
      </pc:sldChg>
      <pc:sldChg chg="del">
        <pc:chgData name="Jim Fleming" userId="161791bae1afb603" providerId="LiveId" clId="{175EB6E4-522C-3548-9742-A721CE34B08D}" dt="2025-05-25T23:25:27.623" v="12" actId="2696"/>
        <pc:sldMkLst>
          <pc:docMk/>
          <pc:sldMk cId="3809868452" sldId="768"/>
        </pc:sldMkLst>
      </pc:sldChg>
      <pc:sldChg chg="modSp add del mod">
        <pc:chgData name="Jim Fleming" userId="161791bae1afb603" providerId="LiveId" clId="{175EB6E4-522C-3548-9742-A721CE34B08D}" dt="2025-05-31T17:09:56.142" v="150" actId="2696"/>
        <pc:sldMkLst>
          <pc:docMk/>
          <pc:sldMk cId="3456341322" sldId="769"/>
        </pc:sldMkLst>
        <pc:spChg chg="mod">
          <ac:chgData name="Jim Fleming" userId="161791bae1afb603" providerId="LiveId" clId="{175EB6E4-522C-3548-9742-A721CE34B08D}" dt="2025-05-31T17:02:19.867" v="124"/>
          <ac:spMkLst>
            <pc:docMk/>
            <pc:sldMk cId="3456341322" sldId="769"/>
            <ac:spMk id="5" creationId="{BC380175-3F41-BDD8-40A3-1343BE3B1554}"/>
          </ac:spMkLst>
        </pc:spChg>
      </pc:sldChg>
      <pc:sldChg chg="modSp add mod ord">
        <pc:chgData name="Jim Fleming" userId="161791bae1afb603" providerId="LiveId" clId="{175EB6E4-522C-3548-9742-A721CE34B08D}" dt="2025-05-31T17:03:19.870" v="128" actId="20578"/>
        <pc:sldMkLst>
          <pc:docMk/>
          <pc:sldMk cId="3655191451" sldId="778"/>
        </pc:sldMkLst>
        <pc:spChg chg="mod">
          <ac:chgData name="Jim Fleming" userId="161791bae1afb603" providerId="LiveId" clId="{175EB6E4-522C-3548-9742-A721CE34B08D}" dt="2025-05-31T17:00:38.749" v="101" actId="20577"/>
          <ac:spMkLst>
            <pc:docMk/>
            <pc:sldMk cId="3655191451" sldId="778"/>
            <ac:spMk id="7" creationId="{7911B3EB-B77A-051F-5E4F-9E1A37E7F8A3}"/>
          </ac:spMkLst>
        </pc:spChg>
      </pc:sldChg>
      <pc:sldChg chg="modSp add mod ord">
        <pc:chgData name="Jim Fleming" userId="161791bae1afb603" providerId="LiveId" clId="{175EB6E4-522C-3548-9742-A721CE34B08D}" dt="2025-05-31T17:14:34.257" v="187" actId="114"/>
        <pc:sldMkLst>
          <pc:docMk/>
          <pc:sldMk cId="4115196565" sldId="783"/>
        </pc:sldMkLst>
        <pc:spChg chg="mod">
          <ac:chgData name="Jim Fleming" userId="161791bae1afb603" providerId="LiveId" clId="{175EB6E4-522C-3548-9742-A721CE34B08D}" dt="2025-05-31T17:14:34.257" v="187" actId="114"/>
          <ac:spMkLst>
            <pc:docMk/>
            <pc:sldMk cId="4115196565" sldId="783"/>
            <ac:spMk id="7" creationId="{B4D9E896-84A0-CE14-4D47-1840A63B334A}"/>
          </ac:spMkLst>
        </pc:spChg>
      </pc:sldChg>
      <pc:sldChg chg="del">
        <pc:chgData name="Jim Fleming" userId="161791bae1afb603" providerId="LiveId" clId="{175EB6E4-522C-3548-9742-A721CE34B08D}" dt="2025-05-25T23:25:21.879" v="6" actId="2696"/>
        <pc:sldMkLst>
          <pc:docMk/>
          <pc:sldMk cId="734441592" sldId="916"/>
        </pc:sldMkLst>
      </pc:sldChg>
      <pc:sldChg chg="del">
        <pc:chgData name="Jim Fleming" userId="161791bae1afb603" providerId="LiveId" clId="{175EB6E4-522C-3548-9742-A721CE34B08D}" dt="2025-05-25T23:25:37.999" v="21" actId="2696"/>
        <pc:sldMkLst>
          <pc:docMk/>
          <pc:sldMk cId="3655718885" sldId="930"/>
        </pc:sldMkLst>
      </pc:sldChg>
      <pc:sldChg chg="modSp del mod">
        <pc:chgData name="Jim Fleming" userId="161791bae1afb603" providerId="LiveId" clId="{175EB6E4-522C-3548-9742-A721CE34B08D}" dt="2025-05-31T17:03:38.119" v="129" actId="2696"/>
        <pc:sldMkLst>
          <pc:docMk/>
          <pc:sldMk cId="3305101963" sldId="949"/>
        </pc:sldMkLst>
      </pc:sldChg>
      <pc:sldChg chg="del">
        <pc:chgData name="Jim Fleming" userId="161791bae1afb603" providerId="LiveId" clId="{175EB6E4-522C-3548-9742-A721CE34B08D}" dt="2025-05-25T23:25:24.903" v="10" actId="2696"/>
        <pc:sldMkLst>
          <pc:docMk/>
          <pc:sldMk cId="1074742403" sldId="950"/>
        </pc:sldMkLst>
      </pc:sldChg>
      <pc:sldChg chg="del">
        <pc:chgData name="Jim Fleming" userId="161791bae1afb603" providerId="LiveId" clId="{175EB6E4-522C-3548-9742-A721CE34B08D}" dt="2025-05-25T23:25:35.080" v="19" actId="2696"/>
        <pc:sldMkLst>
          <pc:docMk/>
          <pc:sldMk cId="1820445835" sldId="951"/>
        </pc:sldMkLst>
      </pc:sldChg>
      <pc:sldChg chg="modSp mod">
        <pc:chgData name="Jim Fleming" userId="161791bae1afb603" providerId="LiveId" clId="{175EB6E4-522C-3548-9742-A721CE34B08D}" dt="2025-05-25T23:25:14.058" v="5" actId="20577"/>
        <pc:sldMkLst>
          <pc:docMk/>
          <pc:sldMk cId="1803489986" sldId="952"/>
        </pc:sldMkLst>
        <pc:spChg chg="mod">
          <ac:chgData name="Jim Fleming" userId="161791bae1afb603" providerId="LiveId" clId="{175EB6E4-522C-3548-9742-A721CE34B08D}" dt="2025-05-25T23:25:14.058" v="5" actId="20577"/>
          <ac:spMkLst>
            <pc:docMk/>
            <pc:sldMk cId="1803489986" sldId="952"/>
            <ac:spMk id="2" creationId="{9868A826-6A3A-D59C-C407-46AAD634BE8E}"/>
          </ac:spMkLst>
        </pc:spChg>
      </pc:sldChg>
      <pc:sldChg chg="del">
        <pc:chgData name="Jim Fleming" userId="161791bae1afb603" providerId="LiveId" clId="{175EB6E4-522C-3548-9742-A721CE34B08D}" dt="2025-05-25T23:25:22.894" v="7" actId="2696"/>
        <pc:sldMkLst>
          <pc:docMk/>
          <pc:sldMk cId="2444655558" sldId="953"/>
        </pc:sldMkLst>
      </pc:sldChg>
      <pc:sldChg chg="addSp modSp add mod ord">
        <pc:chgData name="Jim Fleming" userId="161791bae1afb603" providerId="LiveId" clId="{175EB6E4-522C-3548-9742-A721CE34B08D}" dt="2025-05-31T17:18:34.284" v="212" actId="113"/>
        <pc:sldMkLst>
          <pc:docMk/>
          <pc:sldMk cId="3726843434" sldId="953"/>
        </pc:sldMkLst>
        <pc:spChg chg="add mod">
          <ac:chgData name="Jim Fleming" userId="161791bae1afb603" providerId="LiveId" clId="{175EB6E4-522C-3548-9742-A721CE34B08D}" dt="2025-05-31T17:17:04.767" v="202" actId="1076"/>
          <ac:spMkLst>
            <pc:docMk/>
            <pc:sldMk cId="3726843434" sldId="953"/>
            <ac:spMk id="3" creationId="{04D24D8B-5F01-EE38-F017-F3B56E5F7BC7}"/>
          </ac:spMkLst>
        </pc:spChg>
        <pc:spChg chg="add mod">
          <ac:chgData name="Jim Fleming" userId="161791bae1afb603" providerId="LiveId" clId="{175EB6E4-522C-3548-9742-A721CE34B08D}" dt="2025-05-31T17:13:44.902" v="176"/>
          <ac:spMkLst>
            <pc:docMk/>
            <pc:sldMk cId="3726843434" sldId="953"/>
            <ac:spMk id="4" creationId="{F42A6DF9-6A62-C1A8-F64C-906E144231D7}"/>
          </ac:spMkLst>
        </pc:spChg>
        <pc:spChg chg="mod">
          <ac:chgData name="Jim Fleming" userId="161791bae1afb603" providerId="LiveId" clId="{175EB6E4-522C-3548-9742-A721CE34B08D}" dt="2025-05-31T17:18:34.284" v="212" actId="113"/>
          <ac:spMkLst>
            <pc:docMk/>
            <pc:sldMk cId="3726843434" sldId="953"/>
            <ac:spMk id="5" creationId="{F598DA9B-C909-4B8A-B8B8-08DD913A0969}"/>
          </ac:spMkLst>
        </pc:spChg>
        <pc:spChg chg="add mod">
          <ac:chgData name="Jim Fleming" userId="161791bae1afb603" providerId="LiveId" clId="{175EB6E4-522C-3548-9742-A721CE34B08D}" dt="2025-05-31T17:16:56.706" v="200" actId="207"/>
          <ac:spMkLst>
            <pc:docMk/>
            <pc:sldMk cId="3726843434" sldId="953"/>
            <ac:spMk id="6" creationId="{B6B583E8-912F-0D12-83D6-E5C331442D2E}"/>
          </ac:spMkLst>
        </pc:spChg>
        <pc:spChg chg="add mod">
          <ac:chgData name="Jim Fleming" userId="161791bae1afb603" providerId="LiveId" clId="{175EB6E4-522C-3548-9742-A721CE34B08D}" dt="2025-05-31T17:17:07.551" v="203" actId="1076"/>
          <ac:spMkLst>
            <pc:docMk/>
            <pc:sldMk cId="3726843434" sldId="953"/>
            <ac:spMk id="7" creationId="{422663AB-032B-4792-C108-D11378024C3E}"/>
          </ac:spMkLst>
        </pc:spChg>
      </pc:sldChg>
      <pc:sldChg chg="del">
        <pc:chgData name="Jim Fleming" userId="161791bae1afb603" providerId="LiveId" clId="{175EB6E4-522C-3548-9742-A721CE34B08D}" dt="2025-05-25T23:25:36.327" v="20" actId="2696"/>
        <pc:sldMkLst>
          <pc:docMk/>
          <pc:sldMk cId="545060949" sldId="954"/>
        </pc:sldMkLst>
      </pc:sldChg>
      <pc:sldChg chg="addSp delSp modSp add del mod ord">
        <pc:chgData name="Jim Fleming" userId="161791bae1afb603" providerId="LiveId" clId="{175EB6E4-522C-3548-9742-A721CE34B08D}" dt="2025-05-31T17:16:06.207" v="193" actId="2696"/>
        <pc:sldMkLst>
          <pc:docMk/>
          <pc:sldMk cId="554805083" sldId="954"/>
        </pc:sldMkLst>
        <pc:spChg chg="add del mod">
          <ac:chgData name="Jim Fleming" userId="161791bae1afb603" providerId="LiveId" clId="{175EB6E4-522C-3548-9742-A721CE34B08D}" dt="2025-05-31T17:15:44.830" v="189" actId="21"/>
          <ac:spMkLst>
            <pc:docMk/>
            <pc:sldMk cId="554805083" sldId="954"/>
            <ac:spMk id="3" creationId="{A2AF8BB7-4963-21C9-EB5B-9C2B005566FD}"/>
          </ac:spMkLst>
        </pc:spChg>
        <pc:spChg chg="mod">
          <ac:chgData name="Jim Fleming" userId="161791bae1afb603" providerId="LiveId" clId="{175EB6E4-522C-3548-9742-A721CE34B08D}" dt="2025-05-31T16:49:34.726" v="78" actId="207"/>
          <ac:spMkLst>
            <pc:docMk/>
            <pc:sldMk cId="554805083" sldId="954"/>
            <ac:spMk id="5" creationId="{EB10B8EB-063C-BA48-D60A-5DDD63FED89F}"/>
          </ac:spMkLst>
        </pc:spChg>
      </pc:sldChg>
      <pc:sldChg chg="del">
        <pc:chgData name="Jim Fleming" userId="161791bae1afb603" providerId="LiveId" clId="{175EB6E4-522C-3548-9742-A721CE34B08D}" dt="2025-05-25T23:25:26.167" v="11" actId="2696"/>
        <pc:sldMkLst>
          <pc:docMk/>
          <pc:sldMk cId="1961262879" sldId="955"/>
        </pc:sldMkLst>
      </pc:sldChg>
      <pc:sldChg chg="addSp delSp modSp add del mod ord">
        <pc:chgData name="Jim Fleming" userId="161791bae1afb603" providerId="LiveId" clId="{175EB6E4-522C-3548-9742-A721CE34B08D}" dt="2025-05-31T17:17:10.760" v="204" actId="2696"/>
        <pc:sldMkLst>
          <pc:docMk/>
          <pc:sldMk cId="3583904955" sldId="955"/>
        </pc:sldMkLst>
        <pc:spChg chg="add del mod">
          <ac:chgData name="Jim Fleming" userId="161791bae1afb603" providerId="LiveId" clId="{175EB6E4-522C-3548-9742-A721CE34B08D}" dt="2025-05-31T17:16:30.349" v="195" actId="21"/>
          <ac:spMkLst>
            <pc:docMk/>
            <pc:sldMk cId="3583904955" sldId="955"/>
            <ac:spMk id="3" creationId="{D0E00D9D-A0A2-F937-B9C3-A6CD95F8A00C}"/>
          </ac:spMkLst>
        </pc:spChg>
        <pc:spChg chg="mod">
          <ac:chgData name="Jim Fleming" userId="161791bae1afb603" providerId="LiveId" clId="{175EB6E4-522C-3548-9742-A721CE34B08D}" dt="2025-05-31T16:49:39.325" v="79" actId="207"/>
          <ac:spMkLst>
            <pc:docMk/>
            <pc:sldMk cId="3583904955" sldId="955"/>
            <ac:spMk id="5" creationId="{66C1E911-A643-0F8C-CB6F-92A8705BE48A}"/>
          </ac:spMkLst>
        </pc:spChg>
      </pc:sldChg>
      <pc:sldChg chg="modSp add mod ord">
        <pc:chgData name="Jim Fleming" userId="161791bae1afb603" providerId="LiveId" clId="{175EB6E4-522C-3548-9742-A721CE34B08D}" dt="2025-05-31T17:06:05.119" v="143" actId="20578"/>
        <pc:sldMkLst>
          <pc:docMk/>
          <pc:sldMk cId="3314107320" sldId="956"/>
        </pc:sldMkLst>
        <pc:spChg chg="mod">
          <ac:chgData name="Jim Fleming" userId="161791bae1afb603" providerId="LiveId" clId="{175EB6E4-522C-3548-9742-A721CE34B08D}" dt="2025-05-31T17:00:03.575" v="98" actId="6549"/>
          <ac:spMkLst>
            <pc:docMk/>
            <pc:sldMk cId="3314107320" sldId="956"/>
            <ac:spMk id="4" creationId="{6F05E529-CF40-5326-B012-E3E8F60F56C4}"/>
          </ac:spMkLst>
        </pc:spChg>
      </pc:sldChg>
      <pc:sldChg chg="del">
        <pc:chgData name="Jim Fleming" userId="161791bae1afb603" providerId="LiveId" clId="{175EB6E4-522C-3548-9742-A721CE34B08D}" dt="2025-05-25T23:25:33.931" v="17" actId="2696"/>
        <pc:sldMkLst>
          <pc:docMk/>
          <pc:sldMk cId="3751785953" sldId="956"/>
        </pc:sldMkLst>
      </pc:sldChg>
      <pc:sldChg chg="modSp add del mod ord">
        <pc:chgData name="Jim Fleming" userId="161791bae1afb603" providerId="LiveId" clId="{175EB6E4-522C-3548-9742-A721CE34B08D}" dt="2025-05-31T17:05:12.204" v="142" actId="20578"/>
        <pc:sldMkLst>
          <pc:docMk/>
          <pc:sldMk cId="2327146290" sldId="957"/>
        </pc:sldMkLst>
        <pc:spChg chg="mod">
          <ac:chgData name="Jim Fleming" userId="161791bae1afb603" providerId="LiveId" clId="{175EB6E4-522C-3548-9742-A721CE34B08D}" dt="2025-05-31T17:01:54.695" v="122" actId="6549"/>
          <ac:spMkLst>
            <pc:docMk/>
            <pc:sldMk cId="2327146290" sldId="957"/>
            <ac:spMk id="7" creationId="{E315BC2D-4AAC-10C4-FCC3-3BFAE8D84CFA}"/>
          </ac:spMkLst>
        </pc:spChg>
      </pc:sldChg>
      <pc:sldChg chg="del">
        <pc:chgData name="Jim Fleming" userId="161791bae1afb603" providerId="LiveId" clId="{175EB6E4-522C-3548-9742-A721CE34B08D}" dt="2025-05-25T23:25:28.752" v="13" actId="2696"/>
        <pc:sldMkLst>
          <pc:docMk/>
          <pc:sldMk cId="4020358339" sldId="957"/>
        </pc:sldMkLst>
      </pc:sldChg>
      <pc:sldChg chg="modSp add mod ord">
        <pc:chgData name="Jim Fleming" userId="161791bae1afb603" providerId="LiveId" clId="{175EB6E4-522C-3548-9742-A721CE34B08D}" dt="2025-05-31T17:02:45.598" v="127"/>
        <pc:sldMkLst>
          <pc:docMk/>
          <pc:sldMk cId="4033352388" sldId="958"/>
        </pc:sldMkLst>
        <pc:spChg chg="mod">
          <ac:chgData name="Jim Fleming" userId="161791bae1afb603" providerId="LiveId" clId="{175EB6E4-522C-3548-9742-A721CE34B08D}" dt="2025-05-31T17:02:45.598" v="127"/>
          <ac:spMkLst>
            <pc:docMk/>
            <pc:sldMk cId="4033352388" sldId="958"/>
            <ac:spMk id="4" creationId="{C9E96BC5-0E8E-AFE4-A4FD-3260DD3237DC}"/>
          </ac:spMkLst>
        </pc:spChg>
      </pc:sldChg>
      <pc:sldChg chg="add ord">
        <pc:chgData name="Jim Fleming" userId="161791bae1afb603" providerId="LiveId" clId="{175EB6E4-522C-3548-9742-A721CE34B08D}" dt="2025-05-31T17:04:05.917" v="137" actId="20578"/>
        <pc:sldMkLst>
          <pc:docMk/>
          <pc:sldMk cId="1667169216" sldId="959"/>
        </pc:sldMkLst>
      </pc:sldChg>
      <pc:sldChg chg="add ord">
        <pc:chgData name="Jim Fleming" userId="161791bae1afb603" providerId="LiveId" clId="{175EB6E4-522C-3548-9742-A721CE34B08D}" dt="2025-05-31T17:04:03.877" v="136" actId="20578"/>
        <pc:sldMkLst>
          <pc:docMk/>
          <pc:sldMk cId="3349638967" sldId="960"/>
        </pc:sldMkLst>
      </pc:sldChg>
      <pc:sldChg chg="add del replId">
        <pc:chgData name="Jim Fleming" userId="161791bae1afb603" providerId="LiveId" clId="{175EB6E4-522C-3548-9742-A721CE34B08D}" dt="2025-05-31T17:10:35.276" v="154" actId="2696"/>
        <pc:sldMkLst>
          <pc:docMk/>
          <pc:sldMk cId="1000798158" sldId="961"/>
        </pc:sldMkLst>
      </pc:sldChg>
      <pc:sldChg chg="add del ord">
        <pc:chgData name="Jim Fleming" userId="161791bae1afb603" providerId="LiveId" clId="{175EB6E4-522C-3548-9742-A721CE34B08D}" dt="2025-05-31T17:06:25.139" v="144" actId="20578"/>
        <pc:sldMkLst>
          <pc:docMk/>
          <pc:sldMk cId="3461263965" sldId="962"/>
        </pc:sldMkLst>
      </pc:sldChg>
      <pc:sldChg chg="add del ord replId">
        <pc:chgData name="Jim Fleming" userId="161791bae1afb603" providerId="LiveId" clId="{175EB6E4-522C-3548-9742-A721CE34B08D}" dt="2025-05-31T17:04:31.461" v="139" actId="20578"/>
        <pc:sldMkLst>
          <pc:docMk/>
          <pc:sldMk cId="1381268487" sldId="963"/>
        </pc:sldMkLst>
      </pc:sldChg>
      <pc:sldChg chg="add del ord replId">
        <pc:chgData name="Jim Fleming" userId="161791bae1afb603" providerId="LiveId" clId="{175EB6E4-522C-3548-9742-A721CE34B08D}" dt="2025-05-31T17:08:30.496" v="148" actId="20578"/>
        <pc:sldMkLst>
          <pc:docMk/>
          <pc:sldMk cId="1525585877" sldId="964"/>
        </pc:sldMkLst>
      </pc:sldChg>
      <pc:sldChg chg="add del ord replId">
        <pc:chgData name="Jim Fleming" userId="161791bae1afb603" providerId="LiveId" clId="{175EB6E4-522C-3548-9742-A721CE34B08D}" dt="2025-05-31T17:10:33.165" v="153" actId="20578"/>
        <pc:sldMkLst>
          <pc:docMk/>
          <pc:sldMk cId="677749918" sldId="965"/>
        </pc:sldMkLst>
      </pc:sldChg>
      <pc:sldChg chg="add del">
        <pc:chgData name="Jim Fleming" userId="161791bae1afb603" providerId="LiveId" clId="{175EB6E4-522C-3548-9742-A721CE34B08D}" dt="2025-05-31T17:10:35.752" v="155" actId="2696"/>
        <pc:sldMkLst>
          <pc:docMk/>
          <pc:sldMk cId="1742781301" sldId="966"/>
        </pc:sldMkLst>
      </pc:sldChg>
      <pc:sldChg chg="add ord replId">
        <pc:chgData name="Jim Fleming" userId="161791bae1afb603" providerId="LiveId" clId="{175EB6E4-522C-3548-9742-A721CE34B08D}" dt="2025-05-31T17:10:30.301" v="152" actId="20578"/>
        <pc:sldMkLst>
          <pc:docMk/>
          <pc:sldMk cId="2519929038" sldId="967"/>
        </pc:sldMkLst>
      </pc:sldChg>
      <pc:sldChg chg="add del replId">
        <pc:chgData name="Jim Fleming" userId="161791bae1afb603" providerId="LiveId" clId="{175EB6E4-522C-3548-9742-A721CE34B08D}" dt="2025-05-31T17:10:36.642" v="156" actId="2696"/>
        <pc:sldMkLst>
          <pc:docMk/>
          <pc:sldMk cId="304622213" sldId="968"/>
        </pc:sldMkLst>
      </pc:sldChg>
      <pc:sldChg chg="add del replId">
        <pc:chgData name="Jim Fleming" userId="161791bae1afb603" providerId="LiveId" clId="{175EB6E4-522C-3548-9742-A721CE34B08D}" dt="2025-05-31T17:10:37.187" v="157" actId="2696"/>
        <pc:sldMkLst>
          <pc:docMk/>
          <pc:sldMk cId="3173605249" sldId="969"/>
        </pc:sldMkLst>
      </pc:sldChg>
      <pc:sldChg chg="modSp add mod ord">
        <pc:chgData name="Jim Fleming" userId="161791bae1afb603" providerId="LiveId" clId="{175EB6E4-522C-3548-9742-A721CE34B08D}" dt="2025-05-31T17:08:43.584" v="149"/>
        <pc:sldMkLst>
          <pc:docMk/>
          <pc:sldMk cId="4275083159" sldId="970"/>
        </pc:sldMkLst>
        <pc:spChg chg="mod">
          <ac:chgData name="Jim Fleming" userId="161791bae1afb603" providerId="LiveId" clId="{175EB6E4-522C-3548-9742-A721CE34B08D}" dt="2025-05-31T17:08:43.584" v="149"/>
          <ac:spMkLst>
            <pc:docMk/>
            <pc:sldMk cId="4275083159" sldId="970"/>
            <ac:spMk id="5" creationId="{2992CE28-AFBD-9510-FE92-8A50F373EB9E}"/>
          </ac:spMkLst>
        </pc:spChg>
      </pc:sldChg>
    </pc:docChg>
  </pc:docChgLst>
  <pc:docChgLst>
    <pc:chgData name="Jim Fleming" userId="161791bae1afb603" providerId="LiveId" clId="{E208917E-912E-1542-9744-1682D82CCA6E}"/>
    <pc:docChg chg="undo custSel addSld delSld modSld sldOrd">
      <pc:chgData name="Jim Fleming" userId="161791bae1afb603" providerId="LiveId" clId="{E208917E-912E-1542-9744-1682D82CCA6E}" dt="2025-05-17T16:37:21.004" v="780" actId="114"/>
      <pc:docMkLst>
        <pc:docMk/>
      </pc:docMkLst>
      <pc:sldChg chg="modSp add mod">
        <pc:chgData name="Jim Fleming" userId="161791bae1afb603" providerId="LiveId" clId="{E208917E-912E-1542-9744-1682D82CCA6E}" dt="2025-05-17T16:31:12.216" v="646"/>
        <pc:sldMkLst>
          <pc:docMk/>
          <pc:sldMk cId="1791236111" sldId="386"/>
        </pc:sldMkLst>
      </pc:sldChg>
      <pc:sldChg chg="modSp mod chgLayout">
        <pc:chgData name="Jim Fleming" userId="161791bae1afb603" providerId="LiveId" clId="{E208917E-912E-1542-9744-1682D82CCA6E}" dt="2025-05-17T16:36:27.770" v="779" actId="14100"/>
        <pc:sldMkLst>
          <pc:docMk/>
          <pc:sldMk cId="3544828559" sldId="467"/>
        </pc:sldMkLst>
        <pc:spChg chg="mod ord">
          <ac:chgData name="Jim Fleming" userId="161791bae1afb603" providerId="LiveId" clId="{E208917E-912E-1542-9744-1682D82CCA6E}" dt="2025-05-17T16:07:00.947" v="123" actId="700"/>
          <ac:spMkLst>
            <pc:docMk/>
            <pc:sldMk cId="3544828559" sldId="467"/>
            <ac:spMk id="2" creationId="{1AC8C507-C381-A7EC-84C3-B88443D1F57A}"/>
          </ac:spMkLst>
        </pc:spChg>
        <pc:spChg chg="mod ord">
          <ac:chgData name="Jim Fleming" userId="161791bae1afb603" providerId="LiveId" clId="{E208917E-912E-1542-9744-1682D82CCA6E}" dt="2025-05-17T16:36:27.770" v="779" actId="14100"/>
          <ac:spMkLst>
            <pc:docMk/>
            <pc:sldMk cId="3544828559" sldId="467"/>
            <ac:spMk id="5" creationId="{FDC8D6C2-5F52-D34B-23A0-601FDE73D0F9}"/>
          </ac:spMkLst>
        </pc:spChg>
      </pc:sldChg>
      <pc:sldChg chg="modSp mod ord">
        <pc:chgData name="Jim Fleming" userId="161791bae1afb603" providerId="LiveId" clId="{E208917E-912E-1542-9744-1682D82CCA6E}" dt="2025-05-17T16:11:33.173" v="248" actId="20577"/>
        <pc:sldMkLst>
          <pc:docMk/>
          <pc:sldMk cId="2519469948" sldId="469"/>
        </pc:sldMkLst>
      </pc:sldChg>
      <pc:sldChg chg="modSp add mod">
        <pc:chgData name="Jim Fleming" userId="161791bae1afb603" providerId="LiveId" clId="{E208917E-912E-1542-9744-1682D82CCA6E}" dt="2025-05-17T16:21:38.973" v="580"/>
        <pc:sldMkLst>
          <pc:docMk/>
          <pc:sldMk cId="1195170520" sldId="493"/>
        </pc:sldMkLst>
      </pc:sldChg>
      <pc:sldChg chg="modSp add mod ord">
        <pc:chgData name="Jim Fleming" userId="161791bae1afb603" providerId="LiveId" clId="{E208917E-912E-1542-9744-1682D82CCA6E}" dt="2025-05-17T16:29:43.588" v="643" actId="20578"/>
        <pc:sldMkLst>
          <pc:docMk/>
          <pc:sldMk cId="1695603952" sldId="496"/>
        </pc:sldMkLst>
      </pc:sldChg>
      <pc:sldChg chg="del">
        <pc:chgData name="Jim Fleming" userId="161791bae1afb603" providerId="LiveId" clId="{E208917E-912E-1542-9744-1682D82CCA6E}" dt="2025-05-17T16:23:07.201" v="593" actId="2696"/>
        <pc:sldMkLst>
          <pc:docMk/>
          <pc:sldMk cId="3460848480" sldId="701"/>
        </pc:sldMkLst>
      </pc:sldChg>
      <pc:sldChg chg="modSp mod">
        <pc:chgData name="Jim Fleming" userId="161791bae1afb603" providerId="LiveId" clId="{E208917E-912E-1542-9744-1682D82CCA6E}" dt="2025-05-17T16:34:26.335" v="711" actId="6549"/>
        <pc:sldMkLst>
          <pc:docMk/>
          <pc:sldMk cId="1205794614" sldId="706"/>
        </pc:sldMkLst>
        <pc:spChg chg="mod">
          <ac:chgData name="Jim Fleming" userId="161791bae1afb603" providerId="LiveId" clId="{E208917E-912E-1542-9744-1682D82CCA6E}" dt="2025-05-17T16:34:26.335" v="711" actId="6549"/>
          <ac:spMkLst>
            <pc:docMk/>
            <pc:sldMk cId="1205794614" sldId="706"/>
            <ac:spMk id="2" creationId="{DD504CC1-C6F4-052A-ACB7-10F9974D7DE6}"/>
          </ac:spMkLst>
        </pc:spChg>
      </pc:sldChg>
      <pc:sldChg chg="modSp mod ord">
        <pc:chgData name="Jim Fleming" userId="161791bae1afb603" providerId="LiveId" clId="{E208917E-912E-1542-9744-1682D82CCA6E}" dt="2025-05-17T16:09:45.683" v="137" actId="14100"/>
        <pc:sldMkLst>
          <pc:docMk/>
          <pc:sldMk cId="440590281" sldId="758"/>
        </pc:sldMkLst>
      </pc:sldChg>
      <pc:sldChg chg="modSp add del mod">
        <pc:chgData name="Jim Fleming" userId="161791bae1afb603" providerId="LiveId" clId="{E208917E-912E-1542-9744-1682D82CCA6E}" dt="2025-05-17T16:28:10.610" v="641" actId="2696"/>
        <pc:sldMkLst>
          <pc:docMk/>
          <pc:sldMk cId="649699745" sldId="762"/>
        </pc:sldMkLst>
      </pc:sldChg>
      <pc:sldChg chg="modSp mod">
        <pc:chgData name="Jim Fleming" userId="161791bae1afb603" providerId="LiveId" clId="{E208917E-912E-1542-9744-1682D82CCA6E}" dt="2025-05-17T16:31:47.737" v="650" actId="20577"/>
        <pc:sldMkLst>
          <pc:docMk/>
          <pc:sldMk cId="460657024" sldId="765"/>
        </pc:sldMkLst>
      </pc:sldChg>
      <pc:sldChg chg="del">
        <pc:chgData name="Jim Fleming" userId="161791bae1afb603" providerId="LiveId" clId="{E208917E-912E-1542-9744-1682D82CCA6E}" dt="2025-05-17T16:22:57.586" v="590" actId="2696"/>
        <pc:sldMkLst>
          <pc:docMk/>
          <pc:sldMk cId="3456341322" sldId="769"/>
        </pc:sldMkLst>
      </pc:sldChg>
      <pc:sldChg chg="del">
        <pc:chgData name="Jim Fleming" userId="161791bae1afb603" providerId="LiveId" clId="{E208917E-912E-1542-9744-1682D82CCA6E}" dt="2025-05-17T16:23:02.526" v="592" actId="2696"/>
        <pc:sldMkLst>
          <pc:docMk/>
          <pc:sldMk cId="1742275841" sldId="777"/>
        </pc:sldMkLst>
      </pc:sldChg>
      <pc:sldChg chg="modSp add mod ord">
        <pc:chgData name="Jim Fleming" userId="161791bae1afb603" providerId="LiveId" clId="{E208917E-912E-1542-9744-1682D82CCA6E}" dt="2025-05-17T16:26:41.436" v="634" actId="20578"/>
        <pc:sldMkLst>
          <pc:docMk/>
          <pc:sldMk cId="837976973" sldId="779"/>
        </pc:sldMkLst>
      </pc:sldChg>
      <pc:sldChg chg="modSp add mod">
        <pc:chgData name="Jim Fleming" userId="161791bae1afb603" providerId="LiveId" clId="{E208917E-912E-1542-9744-1682D82CCA6E}" dt="2025-05-17T16:22:36.501" v="587" actId="114"/>
        <pc:sldMkLst>
          <pc:docMk/>
          <pc:sldMk cId="3686516822" sldId="780"/>
        </pc:sldMkLst>
      </pc:sldChg>
      <pc:sldChg chg="modSp add mod">
        <pc:chgData name="Jim Fleming" userId="161791bae1afb603" providerId="LiveId" clId="{E208917E-912E-1542-9744-1682D82CCA6E}" dt="2025-05-17T16:15:07.800" v="440" actId="14100"/>
        <pc:sldMkLst>
          <pc:docMk/>
          <pc:sldMk cId="997148870" sldId="782"/>
        </pc:sldMkLst>
      </pc:sldChg>
      <pc:sldChg chg="del">
        <pc:chgData name="Jim Fleming" userId="161791bae1afb603" providerId="LiveId" clId="{E208917E-912E-1542-9744-1682D82CCA6E}" dt="2025-05-17T16:30:56.092" v="644" actId="2696"/>
        <pc:sldMkLst>
          <pc:docMk/>
          <pc:sldMk cId="4115196565" sldId="783"/>
        </pc:sldMkLst>
      </pc:sldChg>
      <pc:sldChg chg="modSp mod ord">
        <pc:chgData name="Jim Fleming" userId="161791bae1afb603" providerId="LiveId" clId="{E208917E-912E-1542-9744-1682D82CCA6E}" dt="2025-05-17T16:22:01.584" v="583" actId="20577"/>
        <pc:sldMkLst>
          <pc:docMk/>
          <pc:sldMk cId="4048945910" sldId="859"/>
        </pc:sldMkLst>
      </pc:sldChg>
      <pc:sldChg chg="del">
        <pc:chgData name="Jim Fleming" userId="161791bae1afb603" providerId="LiveId" clId="{E208917E-912E-1542-9744-1682D82CCA6E}" dt="2025-05-17T16:04:35.425" v="11" actId="2696"/>
        <pc:sldMkLst>
          <pc:docMk/>
          <pc:sldMk cId="1396138034" sldId="883"/>
        </pc:sldMkLst>
      </pc:sldChg>
      <pc:sldChg chg="del">
        <pc:chgData name="Jim Fleming" userId="161791bae1afb603" providerId="LiveId" clId="{E208917E-912E-1542-9744-1682D82CCA6E}" dt="2025-05-17T16:05:00.416" v="25" actId="2696"/>
        <pc:sldMkLst>
          <pc:docMk/>
          <pc:sldMk cId="4203735435" sldId="898"/>
        </pc:sldMkLst>
      </pc:sldChg>
      <pc:sldChg chg="del">
        <pc:chgData name="Jim Fleming" userId="161791bae1afb603" providerId="LiveId" clId="{E208917E-912E-1542-9744-1682D82CCA6E}" dt="2025-05-17T16:22:59.988" v="591" actId="2696"/>
        <pc:sldMkLst>
          <pc:docMk/>
          <pc:sldMk cId="4270370278" sldId="899"/>
        </pc:sldMkLst>
      </pc:sldChg>
      <pc:sldChg chg="del">
        <pc:chgData name="Jim Fleming" userId="161791bae1afb603" providerId="LiveId" clId="{E208917E-912E-1542-9744-1682D82CCA6E}" dt="2025-05-17T16:04:56.077" v="23" actId="2696"/>
        <pc:sldMkLst>
          <pc:docMk/>
          <pc:sldMk cId="2500920153" sldId="900"/>
        </pc:sldMkLst>
      </pc:sldChg>
      <pc:sldChg chg="del">
        <pc:chgData name="Jim Fleming" userId="161791bae1afb603" providerId="LiveId" clId="{E208917E-912E-1542-9744-1682D82CCA6E}" dt="2025-05-17T16:04:51.287" v="21" actId="2696"/>
        <pc:sldMkLst>
          <pc:docMk/>
          <pc:sldMk cId="717017195" sldId="901"/>
        </pc:sldMkLst>
      </pc:sldChg>
      <pc:sldChg chg="del">
        <pc:chgData name="Jim Fleming" userId="161791bae1afb603" providerId="LiveId" clId="{E208917E-912E-1542-9744-1682D82CCA6E}" dt="2025-05-17T16:04:50.162" v="20" actId="2696"/>
        <pc:sldMkLst>
          <pc:docMk/>
          <pc:sldMk cId="2996106150" sldId="902"/>
        </pc:sldMkLst>
      </pc:sldChg>
      <pc:sldChg chg="del">
        <pc:chgData name="Jim Fleming" userId="161791bae1afb603" providerId="LiveId" clId="{E208917E-912E-1542-9744-1682D82CCA6E}" dt="2025-05-17T16:05:02.162" v="27" actId="2696"/>
        <pc:sldMkLst>
          <pc:docMk/>
          <pc:sldMk cId="805654441" sldId="903"/>
        </pc:sldMkLst>
      </pc:sldChg>
      <pc:sldChg chg="del">
        <pc:chgData name="Jim Fleming" userId="161791bae1afb603" providerId="LiveId" clId="{E208917E-912E-1542-9744-1682D82CCA6E}" dt="2025-05-17T16:04:54.124" v="22" actId="2696"/>
        <pc:sldMkLst>
          <pc:docMk/>
          <pc:sldMk cId="3769990543" sldId="904"/>
        </pc:sldMkLst>
      </pc:sldChg>
      <pc:sldChg chg="modSp mod ord">
        <pc:chgData name="Jim Fleming" userId="161791bae1afb603" providerId="LiveId" clId="{E208917E-912E-1542-9744-1682D82CCA6E}" dt="2025-05-17T16:37:21.004" v="780" actId="114"/>
        <pc:sldMkLst>
          <pc:docMk/>
          <pc:sldMk cId="358450243" sldId="905"/>
        </pc:sldMkLst>
      </pc:sldChg>
      <pc:sldChg chg="del">
        <pc:chgData name="Jim Fleming" userId="161791bae1afb603" providerId="LiveId" clId="{E208917E-912E-1542-9744-1682D82CCA6E}" dt="2025-05-17T16:04:48.284" v="18" actId="2696"/>
        <pc:sldMkLst>
          <pc:docMk/>
          <pc:sldMk cId="2727817796" sldId="907"/>
        </pc:sldMkLst>
      </pc:sldChg>
      <pc:sldChg chg="del">
        <pc:chgData name="Jim Fleming" userId="161791bae1afb603" providerId="LiveId" clId="{E208917E-912E-1542-9744-1682D82CCA6E}" dt="2025-05-17T16:04:49.019" v="19" actId="2696"/>
        <pc:sldMkLst>
          <pc:docMk/>
          <pc:sldMk cId="1306092681" sldId="908"/>
        </pc:sldMkLst>
      </pc:sldChg>
      <pc:sldChg chg="del">
        <pc:chgData name="Jim Fleming" userId="161791bae1afb603" providerId="LiveId" clId="{E208917E-912E-1542-9744-1682D82CCA6E}" dt="2025-05-17T16:04:46.831" v="17" actId="2696"/>
        <pc:sldMkLst>
          <pc:docMk/>
          <pc:sldMk cId="3615419168" sldId="909"/>
        </pc:sldMkLst>
      </pc:sldChg>
      <pc:sldChg chg="del">
        <pc:chgData name="Jim Fleming" userId="161791bae1afb603" providerId="LiveId" clId="{E208917E-912E-1542-9744-1682D82CCA6E}" dt="2025-05-17T16:04:45.408" v="16" actId="2696"/>
        <pc:sldMkLst>
          <pc:docMk/>
          <pc:sldMk cId="4195461013" sldId="910"/>
        </pc:sldMkLst>
      </pc:sldChg>
      <pc:sldChg chg="del">
        <pc:chgData name="Jim Fleming" userId="161791bae1afb603" providerId="LiveId" clId="{E208917E-912E-1542-9744-1682D82CCA6E}" dt="2025-05-17T16:04:31.479" v="7" actId="2696"/>
        <pc:sldMkLst>
          <pc:docMk/>
          <pc:sldMk cId="2834429769" sldId="912"/>
        </pc:sldMkLst>
      </pc:sldChg>
      <pc:sldChg chg="del">
        <pc:chgData name="Jim Fleming" userId="161791bae1afb603" providerId="LiveId" clId="{E208917E-912E-1542-9744-1682D82CCA6E}" dt="2025-05-17T16:04:32.562" v="8" actId="2696"/>
        <pc:sldMkLst>
          <pc:docMk/>
          <pc:sldMk cId="1345685536" sldId="913"/>
        </pc:sldMkLst>
      </pc:sldChg>
      <pc:sldChg chg="del">
        <pc:chgData name="Jim Fleming" userId="161791bae1afb603" providerId="LiveId" clId="{E208917E-912E-1542-9744-1682D82CCA6E}" dt="2025-05-17T16:04:34.614" v="10" actId="2696"/>
        <pc:sldMkLst>
          <pc:docMk/>
          <pc:sldMk cId="2538176813" sldId="914"/>
        </pc:sldMkLst>
      </pc:sldChg>
      <pc:sldChg chg="del">
        <pc:chgData name="Jim Fleming" userId="161791bae1afb603" providerId="LiveId" clId="{E208917E-912E-1542-9744-1682D82CCA6E}" dt="2025-05-17T16:04:33.551" v="9" actId="2696"/>
        <pc:sldMkLst>
          <pc:docMk/>
          <pc:sldMk cId="664006358" sldId="915"/>
        </pc:sldMkLst>
      </pc:sldChg>
      <pc:sldChg chg="modSp mod">
        <pc:chgData name="Jim Fleming" userId="161791bae1afb603" providerId="LiveId" clId="{E208917E-912E-1542-9744-1682D82CCA6E}" dt="2025-05-17T16:04:24.340" v="6" actId="20577"/>
        <pc:sldMkLst>
          <pc:docMk/>
          <pc:sldMk cId="734441592" sldId="916"/>
        </pc:sldMkLst>
      </pc:sldChg>
      <pc:sldChg chg="del">
        <pc:chgData name="Jim Fleming" userId="161791bae1afb603" providerId="LiveId" clId="{E208917E-912E-1542-9744-1682D82CCA6E}" dt="2025-05-17T16:04:38.770" v="14" actId="2696"/>
        <pc:sldMkLst>
          <pc:docMk/>
          <pc:sldMk cId="847291600" sldId="917"/>
        </pc:sldMkLst>
      </pc:sldChg>
      <pc:sldChg chg="del">
        <pc:chgData name="Jim Fleming" userId="161791bae1afb603" providerId="LiveId" clId="{E208917E-912E-1542-9744-1682D82CCA6E}" dt="2025-05-17T16:04:37.402" v="12" actId="2696"/>
        <pc:sldMkLst>
          <pc:docMk/>
          <pc:sldMk cId="336103256" sldId="918"/>
        </pc:sldMkLst>
      </pc:sldChg>
      <pc:sldChg chg="del">
        <pc:chgData name="Jim Fleming" userId="161791bae1afb603" providerId="LiveId" clId="{E208917E-912E-1542-9744-1682D82CCA6E}" dt="2025-05-17T16:04:38.101" v="13" actId="2696"/>
        <pc:sldMkLst>
          <pc:docMk/>
          <pc:sldMk cId="158139694" sldId="925"/>
        </pc:sldMkLst>
      </pc:sldChg>
      <pc:sldChg chg="del">
        <pc:chgData name="Jim Fleming" userId="161791bae1afb603" providerId="LiveId" clId="{E208917E-912E-1542-9744-1682D82CCA6E}" dt="2025-05-17T16:05:01.428" v="26" actId="2696"/>
        <pc:sldMkLst>
          <pc:docMk/>
          <pc:sldMk cId="331250349" sldId="926"/>
        </pc:sldMkLst>
      </pc:sldChg>
      <pc:sldChg chg="del">
        <pc:chgData name="Jim Fleming" userId="161791bae1afb603" providerId="LiveId" clId="{E208917E-912E-1542-9744-1682D82CCA6E}" dt="2025-05-17T16:04:57.704" v="24" actId="2696"/>
        <pc:sldMkLst>
          <pc:docMk/>
          <pc:sldMk cId="3480540858" sldId="927"/>
        </pc:sldMkLst>
      </pc:sldChg>
      <pc:sldChg chg="del">
        <pc:chgData name="Jim Fleming" userId="161791bae1afb603" providerId="LiveId" clId="{E208917E-912E-1542-9744-1682D82CCA6E}" dt="2025-05-17T16:23:10.167" v="594" actId="2696"/>
        <pc:sldMkLst>
          <pc:docMk/>
          <pc:sldMk cId="182161324" sldId="928"/>
        </pc:sldMkLst>
      </pc:sldChg>
      <pc:sldChg chg="del">
        <pc:chgData name="Jim Fleming" userId="161791bae1afb603" providerId="LiveId" clId="{E208917E-912E-1542-9744-1682D82CCA6E}" dt="2025-05-17T16:04:42.658" v="15" actId="2696"/>
        <pc:sldMkLst>
          <pc:docMk/>
          <pc:sldMk cId="1467910928" sldId="929"/>
        </pc:sldMkLst>
      </pc:sldChg>
      <pc:sldChg chg="modSp add mod">
        <pc:chgData name="Jim Fleming" userId="161791bae1afb603" providerId="LiveId" clId="{E208917E-912E-1542-9744-1682D82CCA6E}" dt="2025-05-17T16:13:14.499" v="437" actId="404"/>
        <pc:sldMkLst>
          <pc:docMk/>
          <pc:sldMk cId="2307248151" sldId="929"/>
        </pc:sldMkLst>
      </pc:sldChg>
      <pc:sldChg chg="modSp add del mod">
        <pc:chgData name="Jim Fleming" userId="161791bae1afb603" providerId="LiveId" clId="{E208917E-912E-1542-9744-1682D82CCA6E}" dt="2025-05-17T16:07:12.462" v="124" actId="2696"/>
        <pc:sldMkLst>
          <pc:docMk/>
          <pc:sldMk cId="2878456027" sldId="929"/>
        </pc:sldMkLst>
      </pc:sldChg>
      <pc:sldChg chg="modSp new del mod">
        <pc:chgData name="Jim Fleming" userId="161791bae1afb603" providerId="LiveId" clId="{E208917E-912E-1542-9744-1682D82CCA6E}" dt="2025-05-17T16:08:12.129" v="125" actId="2696"/>
        <pc:sldMkLst>
          <pc:docMk/>
          <pc:sldMk cId="1271389084" sldId="930"/>
        </pc:sldMkLst>
      </pc:sldChg>
      <pc:sldChg chg="modSp add mod ord">
        <pc:chgData name="Jim Fleming" userId="161791bae1afb603" providerId="LiveId" clId="{E208917E-912E-1542-9744-1682D82CCA6E}" dt="2025-05-17T16:16:18.841" v="480" actId="20578"/>
        <pc:sldMkLst>
          <pc:docMk/>
          <pc:sldMk cId="3655718885" sldId="930"/>
        </pc:sldMkLst>
      </pc:sldChg>
      <pc:sldChg chg="modSp add mod">
        <pc:chgData name="Jim Fleming" userId="161791bae1afb603" providerId="LiveId" clId="{E208917E-912E-1542-9744-1682D82CCA6E}" dt="2025-05-17T16:18:14.952" v="530"/>
        <pc:sldMkLst>
          <pc:docMk/>
          <pc:sldMk cId="3564600208" sldId="931"/>
        </pc:sldMkLst>
      </pc:sldChg>
      <pc:sldChg chg="modSp add mod ord">
        <pc:chgData name="Jim Fleming" userId="161791bae1afb603" providerId="LiveId" clId="{E208917E-912E-1542-9744-1682D82CCA6E}" dt="2025-05-17T16:18:36.380" v="533" actId="207"/>
        <pc:sldMkLst>
          <pc:docMk/>
          <pc:sldMk cId="1463986646" sldId="932"/>
        </pc:sldMkLst>
      </pc:sldChg>
      <pc:sldChg chg="modSp add mod ord">
        <pc:chgData name="Jim Fleming" userId="161791bae1afb603" providerId="LiveId" clId="{E208917E-912E-1542-9744-1682D82CCA6E}" dt="2025-05-17T16:35:37.371" v="777" actId="20577"/>
        <pc:sldMkLst>
          <pc:docMk/>
          <pc:sldMk cId="1847790552" sldId="933"/>
        </pc:sldMkLst>
      </pc:sldChg>
      <pc:sldChg chg="add ord">
        <pc:chgData name="Jim Fleming" userId="161791bae1afb603" providerId="LiveId" clId="{E208917E-912E-1542-9744-1682D82CCA6E}" dt="2025-05-17T16:19:13.501" v="537" actId="20578"/>
        <pc:sldMkLst>
          <pc:docMk/>
          <pc:sldMk cId="3692495429" sldId="934"/>
        </pc:sldMkLst>
      </pc:sldChg>
      <pc:sldChg chg="add ord">
        <pc:chgData name="Jim Fleming" userId="161791bae1afb603" providerId="LiveId" clId="{E208917E-912E-1542-9744-1682D82CCA6E}" dt="2025-05-17T16:19:23.762" v="539" actId="20578"/>
        <pc:sldMkLst>
          <pc:docMk/>
          <pc:sldMk cId="2168012950" sldId="935"/>
        </pc:sldMkLst>
      </pc:sldChg>
      <pc:sldChg chg="modSp add mod ord">
        <pc:chgData name="Jim Fleming" userId="161791bae1afb603" providerId="LiveId" clId="{E208917E-912E-1542-9744-1682D82CCA6E}" dt="2025-05-17T16:19:56.694" v="559"/>
        <pc:sldMkLst>
          <pc:docMk/>
          <pc:sldMk cId="1980988836" sldId="936"/>
        </pc:sldMkLst>
      </pc:sldChg>
      <pc:sldChg chg="modSp add mod">
        <pc:chgData name="Jim Fleming" userId="161791bae1afb603" providerId="LiveId" clId="{E208917E-912E-1542-9744-1682D82CCA6E}" dt="2025-05-17T16:20:36.951" v="574" actId="20577"/>
        <pc:sldMkLst>
          <pc:docMk/>
          <pc:sldMk cId="101714853" sldId="937"/>
        </pc:sldMkLst>
      </pc:sldChg>
      <pc:sldChg chg="add ord">
        <pc:chgData name="Jim Fleming" userId="161791bae1afb603" providerId="LiveId" clId="{E208917E-912E-1542-9744-1682D82CCA6E}" dt="2025-05-17T16:20:48.722" v="576" actId="20578"/>
        <pc:sldMkLst>
          <pc:docMk/>
          <pc:sldMk cId="805352087" sldId="938"/>
        </pc:sldMkLst>
      </pc:sldChg>
      <pc:sldChg chg="modSp add mod">
        <pc:chgData name="Jim Fleming" userId="161791bae1afb603" providerId="LiveId" clId="{E208917E-912E-1542-9744-1682D82CCA6E}" dt="2025-05-17T16:22:10.469" v="584"/>
        <pc:sldMkLst>
          <pc:docMk/>
          <pc:sldMk cId="712624697" sldId="939"/>
        </pc:sldMkLst>
      </pc:sldChg>
      <pc:sldChg chg="add ord">
        <pc:chgData name="Jim Fleming" userId="161791bae1afb603" providerId="LiveId" clId="{E208917E-912E-1542-9744-1682D82CCA6E}" dt="2025-05-17T16:22:48.210" v="589" actId="20578"/>
        <pc:sldMkLst>
          <pc:docMk/>
          <pc:sldMk cId="1599082667" sldId="940"/>
        </pc:sldMkLst>
      </pc:sldChg>
      <pc:sldChg chg="add ord">
        <pc:chgData name="Jim Fleming" userId="161791bae1afb603" providerId="LiveId" clId="{E208917E-912E-1542-9744-1682D82CCA6E}" dt="2025-05-17T16:24:21.396" v="615" actId="20578"/>
        <pc:sldMkLst>
          <pc:docMk/>
          <pc:sldMk cId="2054516810" sldId="941"/>
        </pc:sldMkLst>
      </pc:sldChg>
      <pc:sldChg chg="modSp add del mod">
        <pc:chgData name="Jim Fleming" userId="161791bae1afb603" providerId="LiveId" clId="{E208917E-912E-1542-9744-1682D82CCA6E}" dt="2025-05-17T16:26:43.292" v="636" actId="2696"/>
        <pc:sldMkLst>
          <pc:docMk/>
          <pc:sldMk cId="4104333283" sldId="942"/>
        </pc:sldMkLst>
      </pc:sldChg>
      <pc:sldChg chg="add del">
        <pc:chgData name="Jim Fleming" userId="161791bae1afb603" providerId="LiveId" clId="{E208917E-912E-1542-9744-1682D82CCA6E}" dt="2025-05-17T16:27:12.125" v="640" actId="2696"/>
        <pc:sldMkLst>
          <pc:docMk/>
          <pc:sldMk cId="1511583133" sldId="943"/>
        </pc:sldMkLst>
      </pc:sldChg>
      <pc:sldChg chg="add del">
        <pc:chgData name="Jim Fleming" userId="161791bae1afb603" providerId="LiveId" clId="{E208917E-912E-1542-9744-1682D82CCA6E}" dt="2025-05-17T16:26:42.872" v="635" actId="2696"/>
        <pc:sldMkLst>
          <pc:docMk/>
          <pc:sldMk cId="330493521" sldId="944"/>
        </pc:sldMkLst>
      </pc:sldChg>
      <pc:sldChg chg="add del ord">
        <pc:chgData name="Jim Fleming" userId="161791bae1afb603" providerId="LiveId" clId="{E208917E-912E-1542-9744-1682D82CCA6E}" dt="2025-05-17T16:28:13.811" v="642" actId="2696"/>
        <pc:sldMkLst>
          <pc:docMk/>
          <pc:sldMk cId="1401920914" sldId="945"/>
        </pc:sldMkLst>
      </pc:sldChg>
      <pc:sldChg chg="modSp add mod ord">
        <pc:chgData name="Jim Fleming" userId="161791bae1afb603" providerId="LiveId" clId="{E208917E-912E-1542-9744-1682D82CCA6E}" dt="2025-05-17T16:26:41.436" v="634" actId="20578"/>
        <pc:sldMkLst>
          <pc:docMk/>
          <pc:sldMk cId="1696647958" sldId="946"/>
        </pc:sldMkLst>
      </pc:sldChg>
      <pc:sldChg chg="modSp add mod">
        <pc:chgData name="Jim Fleming" userId="161791bae1afb603" providerId="LiveId" clId="{E208917E-912E-1542-9744-1682D82CCA6E}" dt="2025-05-17T16:31:57.046" v="651"/>
        <pc:sldMkLst>
          <pc:docMk/>
          <pc:sldMk cId="3090640822" sldId="947"/>
        </pc:sldMkLst>
      </pc:sldChg>
      <pc:sldChg chg="addSp delSp modSp new mod modClrScheme chgLayout">
        <pc:chgData name="Jim Fleming" userId="161791bae1afb603" providerId="LiveId" clId="{E208917E-912E-1542-9744-1682D82CCA6E}" dt="2025-05-17T16:33:51.019" v="703" actId="14100"/>
        <pc:sldMkLst>
          <pc:docMk/>
          <pc:sldMk cId="1924110906" sldId="948"/>
        </pc:sldMkLst>
        <pc:spChg chg="add mod ord">
          <ac:chgData name="Jim Fleming" userId="161791bae1afb603" providerId="LiveId" clId="{E208917E-912E-1542-9744-1682D82CCA6E}" dt="2025-05-17T16:32:57.926" v="692" actId="20577"/>
          <ac:spMkLst>
            <pc:docMk/>
            <pc:sldMk cId="1924110906" sldId="948"/>
            <ac:spMk id="5" creationId="{DF41302B-8D4F-C31D-C1E0-BD495835353E}"/>
          </ac:spMkLst>
        </pc:spChg>
        <pc:spChg chg="add mod ord">
          <ac:chgData name="Jim Fleming" userId="161791bae1afb603" providerId="LiveId" clId="{E208917E-912E-1542-9744-1682D82CCA6E}" dt="2025-05-17T16:33:51.019" v="703" actId="14100"/>
          <ac:spMkLst>
            <pc:docMk/>
            <pc:sldMk cId="1924110906" sldId="948"/>
            <ac:spMk id="6" creationId="{26554C26-19E8-F240-351A-254DB73E30F7}"/>
          </ac:spMkLst>
        </pc:spChg>
      </pc:sldChg>
      <pc:sldChg chg="add">
        <pc:chgData name="Jim Fleming" userId="161791bae1afb603" providerId="LiveId" clId="{E208917E-912E-1542-9744-1682D82CCA6E}" dt="2025-05-17T16:35:12.466" v="712" actId="2890"/>
        <pc:sldMkLst>
          <pc:docMk/>
          <pc:sldMk cId="3658078278" sldId="94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994D47B-B03D-3E49-BCEF-006032BE333D}" type="datetimeFigureOut">
              <a:rPr lang="en-US" smtClean="0"/>
              <a:t>5/31/25</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4"/>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4"/>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4"/>
            <a:ext cx="3962400" cy="344487"/>
          </a:xfrm>
          <a:prstGeom prst="rect">
            <a:avLst/>
          </a:prstGeom>
        </p:spPr>
        <p:txBody>
          <a:bodyPr vert="horz" lIns="91440" tIns="45720" rIns="91440" bIns="45720" rtlCol="0" anchor="b"/>
          <a:lstStyle>
            <a:lvl1pPr algn="r">
              <a:defRPr sz="1200"/>
            </a:lvl1pPr>
          </a:lstStyle>
          <a:p>
            <a:fld id="{FD30A962-8211-8843-977E-FD36FEC143D5}" type="slidenum">
              <a:rPr lang="en-US" smtClean="0"/>
              <a:t>‹#›</a:t>
            </a:fld>
            <a:endParaRPr lang="en-US"/>
          </a:p>
        </p:txBody>
      </p:sp>
    </p:spTree>
    <p:extLst>
      <p:ext uri="{BB962C8B-B14F-4D97-AF65-F5344CB8AC3E}">
        <p14:creationId xmlns:p14="http://schemas.microsoft.com/office/powerpoint/2010/main" val="2149867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30A962-8211-8843-977E-FD36FEC143D5}" type="slidenum">
              <a:rPr lang="en-US" smtClean="0"/>
              <a:t>4</a:t>
            </a:fld>
            <a:endParaRPr lang="en-US"/>
          </a:p>
        </p:txBody>
      </p:sp>
    </p:spTree>
    <p:extLst>
      <p:ext uri="{BB962C8B-B14F-4D97-AF65-F5344CB8AC3E}">
        <p14:creationId xmlns:p14="http://schemas.microsoft.com/office/powerpoint/2010/main" val="354207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1E9198-0006-A5BE-B61E-BA86FD49AC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63C592-2770-3214-6405-C8BDE5D748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1A3403-5E09-370E-6723-C23EEF3CE32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6F7CABF-F763-E7EC-7242-6B83980F660D}"/>
              </a:ext>
            </a:extLst>
          </p:cNvPr>
          <p:cNvSpPr>
            <a:spLocks noGrp="1"/>
          </p:cNvSpPr>
          <p:nvPr>
            <p:ph type="sldNum" sz="quarter" idx="5"/>
          </p:nvPr>
        </p:nvSpPr>
        <p:spPr/>
        <p:txBody>
          <a:bodyPr/>
          <a:lstStyle/>
          <a:p>
            <a:fld id="{FD30A962-8211-8843-977E-FD36FEC143D5}" type="slidenum">
              <a:rPr lang="en-US" smtClean="0"/>
              <a:t>8</a:t>
            </a:fld>
            <a:endParaRPr lang="en-US"/>
          </a:p>
        </p:txBody>
      </p:sp>
    </p:spTree>
    <p:extLst>
      <p:ext uri="{BB962C8B-B14F-4D97-AF65-F5344CB8AC3E}">
        <p14:creationId xmlns:p14="http://schemas.microsoft.com/office/powerpoint/2010/main" val="667508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30A962-8211-8843-977E-FD36FEC143D5}" type="slidenum">
              <a:rPr lang="en-US" smtClean="0"/>
              <a:t>12</a:t>
            </a:fld>
            <a:endParaRPr lang="en-US"/>
          </a:p>
        </p:txBody>
      </p:sp>
    </p:spTree>
    <p:extLst>
      <p:ext uri="{BB962C8B-B14F-4D97-AF65-F5344CB8AC3E}">
        <p14:creationId xmlns:p14="http://schemas.microsoft.com/office/powerpoint/2010/main" val="3120414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31742-FE4A-DF21-181E-491D220DA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4C0981-8082-CA49-DEA3-807299CAD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A94BF2-34CD-FA0C-16CE-14759045DB15}"/>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CC9C293A-A48F-9F14-FEBE-894F645B3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2B0F79-C7E7-0AE2-1B69-287434A78E89}"/>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3860947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2958A-E03D-FD09-8E0B-12B58D19A9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9A3111-93B9-1A6C-C915-D972FF7EC1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A8FF8-D193-7C3B-98DC-FCEE865A8140}"/>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84D3F39D-2670-E145-3447-C13DE766E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4CBFD1-CF94-328B-8AC8-3C68AD3186B6}"/>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1870169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rgbClr val="26262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4B7A2-1653-381B-684B-955AB42D7AD9}"/>
              </a:ext>
            </a:extLst>
          </p:cNvPr>
          <p:cNvSpPr>
            <a:spLocks noGrp="1"/>
          </p:cNvSpPr>
          <p:nvPr>
            <p:ph type="title"/>
          </p:nvPr>
        </p:nvSpPr>
        <p:spPr>
          <a:xfrm>
            <a:off x="6095999" y="685800"/>
            <a:ext cx="6095997" cy="989251"/>
          </a:xfrm>
        </p:spPr>
        <p:txBody>
          <a:bodyPr lIns="457200" tIns="0" rIns="457200" anchor="t" anchorCtr="0">
            <a:noAutofit/>
          </a:bodyPr>
          <a:lstStyle>
            <a:lvl1pPr>
              <a:defRPr sz="4000">
                <a:solidFill>
                  <a:schemeClr val="bg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FDE5A206-7577-F621-EFC6-F5340584E1C4}"/>
              </a:ext>
            </a:extLst>
          </p:cNvPr>
          <p:cNvSpPr>
            <a:spLocks noGrp="1"/>
          </p:cNvSpPr>
          <p:nvPr>
            <p:ph type="pic" idx="1"/>
          </p:nvPr>
        </p:nvSpPr>
        <p:spPr>
          <a:xfrm>
            <a:off x="896987" y="685800"/>
            <a:ext cx="4255528" cy="54863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53B4D8-30EC-F931-6CB7-7BB319458199}"/>
              </a:ext>
            </a:extLst>
          </p:cNvPr>
          <p:cNvSpPr>
            <a:spLocks noGrp="1"/>
          </p:cNvSpPr>
          <p:nvPr>
            <p:ph type="body" sz="half" idx="2"/>
          </p:nvPr>
        </p:nvSpPr>
        <p:spPr>
          <a:xfrm>
            <a:off x="6096000" y="1675051"/>
            <a:ext cx="6095998" cy="5182949"/>
          </a:xfrm>
        </p:spPr>
        <p:txBody>
          <a:bodyPr lIns="457200" rIns="457200">
            <a:noAutofit/>
          </a:bodyPr>
          <a:lstStyle>
            <a:lvl1pPr marL="0" indent="0">
              <a:buNone/>
              <a:defRPr sz="4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ABA259ED-F84D-F61B-A3FE-CC1B099C510B}"/>
              </a:ext>
              <a:ext uri="{C183D7F6-B498-43B3-948B-1728B52AA6E4}">
                <adec:decorative xmlns:adec="http://schemas.microsoft.com/office/drawing/2017/decorative" val="1"/>
              </a:ext>
            </a:extLst>
          </p:cNvPr>
          <p:cNvCxnSpPr/>
          <p:nvPr userDrawn="1">
            <p:extLst>
              <p:ext uri="{386F3935-93C4-4BCD-93E2-E3B085C9AB24}">
                <p16:designElem xmlns:p16="http://schemas.microsoft.com/office/powerpoint/2015/main" val="1"/>
              </p:ext>
            </p:extLst>
          </p:nvPr>
        </p:nvCxnSpPr>
        <p:spPr>
          <a:xfrm>
            <a:off x="6096000" y="1417320"/>
            <a:ext cx="0" cy="402336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955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DEE3F-81F1-36D6-05ED-4C1AD08D0B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096BE0-67A8-9042-77E0-E2B54C650F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C8BA6-57C3-3BE6-E71F-0F07CCD4B21C}"/>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AE24DDE9-318F-1D3B-F770-2AEBABCBE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B864F-99DE-CE95-6C42-8A57C508C609}"/>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428206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EED6-5F0A-5E80-D460-A31022D11E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53A887-E069-0407-20CC-E53AAA2096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42482A-C774-9475-B1C9-04A46E80478E}"/>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1983F4AC-8D86-735E-BDAF-77A4590CB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B84EE0-069E-DC5B-33CA-42CFFA7F70A0}"/>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273547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69B6-7C2B-F01C-896E-9FE72AA566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28EED1-C2A6-97B5-F89D-AA3C587619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792AAC-F8C0-881B-AAD3-3B66422AC6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71AF9B-3CB9-E2C2-7AC5-2885B0BDA20E}"/>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6" name="Footer Placeholder 5">
            <a:extLst>
              <a:ext uri="{FF2B5EF4-FFF2-40B4-BE49-F238E27FC236}">
                <a16:creationId xmlns:a16="http://schemas.microsoft.com/office/drawing/2014/main" id="{DE932DC8-E4BC-46A7-E177-A7B0B464E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65A80-BBAB-F60E-A8E3-2C74100BB18A}"/>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2010351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DF0-1D20-E5FF-B508-2B30A9696E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DF7AED-1FB4-360A-048E-D8188425D2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8D26BD-8098-D414-60D2-6D2D0A885D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BB491D-D107-CD8E-D881-81F3EC7225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682D96-E7B3-45AA-035D-9F9D4D1DCA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140F1F-0046-2CE3-FD5B-E207A1D3DF50}"/>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8" name="Footer Placeholder 7">
            <a:extLst>
              <a:ext uri="{FF2B5EF4-FFF2-40B4-BE49-F238E27FC236}">
                <a16:creationId xmlns:a16="http://schemas.microsoft.com/office/drawing/2014/main" id="{93831B9A-2D95-11DF-A549-82B505F5F2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036022-58DE-021E-C010-B18428565A7D}"/>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29302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3E17-F2F3-CFCA-C77F-2C4DAE8C38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2095AF-9808-D98E-B9A7-034589978FDF}"/>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4" name="Footer Placeholder 3">
            <a:extLst>
              <a:ext uri="{FF2B5EF4-FFF2-40B4-BE49-F238E27FC236}">
                <a16:creationId xmlns:a16="http://schemas.microsoft.com/office/drawing/2014/main" id="{8061AABD-D582-1A33-DFD7-5B6CF7F79E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014ADF-4F77-82D2-3D86-2146A49724E2}"/>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203934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A9D0E6-B5F0-94E1-C5ED-E9333D4891AE}"/>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3" name="Footer Placeholder 2">
            <a:extLst>
              <a:ext uri="{FF2B5EF4-FFF2-40B4-BE49-F238E27FC236}">
                <a16:creationId xmlns:a16="http://schemas.microsoft.com/office/drawing/2014/main" id="{CF3488CE-BB5B-FE52-D607-1B71F68F8A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057F63-024A-729F-DF89-A7045A6E152D}"/>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179531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7CB3A-0BC4-C0C1-3E64-2FFDC402C0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EF690B-6DEF-744D-FB27-022ED602C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E58906-4367-208A-AB83-D2DEC4E095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1532B7-438D-77F4-BB53-06683A84E8A6}"/>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6" name="Footer Placeholder 5">
            <a:extLst>
              <a:ext uri="{FF2B5EF4-FFF2-40B4-BE49-F238E27FC236}">
                <a16:creationId xmlns:a16="http://schemas.microsoft.com/office/drawing/2014/main" id="{99F21433-BF79-27F1-59C6-6B83268F89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2583B-7CD4-0347-3A50-A9B8B26B8483}"/>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3921630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2D2B-C171-0305-E536-913C6D5D81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E0C185-8E74-8563-CB07-9905216740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8BC73F-5519-1200-3175-D0C34988464C}"/>
              </a:ext>
            </a:extLst>
          </p:cNvPr>
          <p:cNvSpPr>
            <a:spLocks noGrp="1"/>
          </p:cNvSpPr>
          <p:nvPr>
            <p:ph type="dt" sz="half" idx="10"/>
          </p:nvPr>
        </p:nvSpPr>
        <p:spPr/>
        <p:txBody>
          <a:body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E64D47A3-388D-8B5B-F989-645015819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1AFC2-81D2-A57E-D4D9-58367CADBE9A}"/>
              </a:ext>
            </a:extLst>
          </p:cNvPr>
          <p:cNvSpPr>
            <a:spLocks noGrp="1"/>
          </p:cNvSpPr>
          <p:nvPr>
            <p:ph type="sldNum" sz="quarter" idx="12"/>
          </p:nvPr>
        </p:nvSpPr>
        <p:spPr/>
        <p:txBody>
          <a:bodyPr/>
          <a:lstStyle/>
          <a:p>
            <a:fld id="{60F879F9-A3E3-B34D-A7BF-FDCD9EA697C1}" type="slidenum">
              <a:rPr lang="en-US" smtClean="0"/>
              <a:t>‹#›</a:t>
            </a:fld>
            <a:endParaRPr lang="en-US"/>
          </a:p>
        </p:txBody>
      </p:sp>
    </p:spTree>
    <p:extLst>
      <p:ext uri="{BB962C8B-B14F-4D97-AF65-F5344CB8AC3E}">
        <p14:creationId xmlns:p14="http://schemas.microsoft.com/office/powerpoint/2010/main" val="394998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6262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5F399B-FE2D-3620-7923-7C005DF9ABC5}"/>
              </a:ext>
            </a:extLst>
          </p:cNvPr>
          <p:cNvSpPr>
            <a:spLocks noGrp="1"/>
          </p:cNvSpPr>
          <p:nvPr>
            <p:ph type="title"/>
          </p:nvPr>
        </p:nvSpPr>
        <p:spPr>
          <a:xfrm>
            <a:off x="838200" y="617378"/>
            <a:ext cx="105156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3A4965-760A-5C01-6DB0-3822BC86F2A2}"/>
              </a:ext>
            </a:extLst>
          </p:cNvPr>
          <p:cNvSpPr>
            <a:spLocks noGrp="1"/>
          </p:cNvSpPr>
          <p:nvPr>
            <p:ph type="body" idx="1"/>
          </p:nvPr>
        </p:nvSpPr>
        <p:spPr>
          <a:xfrm>
            <a:off x="838200" y="2150533"/>
            <a:ext cx="10515600" cy="402642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DD15F56-A705-EB58-815D-C213F4C9F7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C33E9-E4FE-F046-A28D-7F18E57B41B7}" type="datetimeFigureOut">
              <a:rPr lang="en-US" smtClean="0"/>
              <a:t>5/31/25</a:t>
            </a:fld>
            <a:endParaRPr lang="en-US"/>
          </a:p>
        </p:txBody>
      </p:sp>
      <p:sp>
        <p:nvSpPr>
          <p:cNvPr id="5" name="Footer Placeholder 4">
            <a:extLst>
              <a:ext uri="{FF2B5EF4-FFF2-40B4-BE49-F238E27FC236}">
                <a16:creationId xmlns:a16="http://schemas.microsoft.com/office/drawing/2014/main" id="{56CDB01E-EF8F-942F-2955-EDE8D37AA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B6D455-0AC1-1853-CA0A-E2435C25A3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879F9-A3E3-B34D-A7BF-FDCD9EA697C1}" type="slidenum">
              <a:rPr lang="en-US" smtClean="0"/>
              <a:t>‹#›</a:t>
            </a:fld>
            <a:endParaRPr lang="en-US"/>
          </a:p>
        </p:txBody>
      </p:sp>
      <p:pic>
        <p:nvPicPr>
          <p:cNvPr id="7" name="Picture 6">
            <a:extLst>
              <a:ext uri="{FF2B5EF4-FFF2-40B4-BE49-F238E27FC236}">
                <a16:creationId xmlns:a16="http://schemas.microsoft.com/office/drawing/2014/main" id="{2D09559D-B554-3765-5687-E8DFE961C107}"/>
              </a:ext>
            </a:extLst>
          </p:cNvPr>
          <p:cNvPicPr>
            <a:picLocks noChangeAspect="1"/>
          </p:cNvPicPr>
          <p:nvPr userDrawn="1"/>
        </p:nvPicPr>
        <p:blipFill>
          <a:blip r:embed="rId13"/>
          <a:stretch>
            <a:fillRect/>
          </a:stretch>
        </p:blipFill>
        <p:spPr>
          <a:xfrm>
            <a:off x="626642" y="822960"/>
            <a:ext cx="25400" cy="914400"/>
          </a:xfrm>
          <a:prstGeom prst="rect">
            <a:avLst/>
          </a:prstGeom>
        </p:spPr>
      </p:pic>
    </p:spTree>
    <p:extLst>
      <p:ext uri="{BB962C8B-B14F-4D97-AF65-F5344CB8AC3E}">
        <p14:creationId xmlns:p14="http://schemas.microsoft.com/office/powerpoint/2010/main" val="2266903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400" b="1" kern="1200">
          <a:solidFill>
            <a:schemeClr val="bg1"/>
          </a:solidFill>
          <a:latin typeface="Avenir Next" panose="020B05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000" kern="1200">
          <a:solidFill>
            <a:schemeClr val="bg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kern="1200">
          <a:solidFill>
            <a:schemeClr val="bg1"/>
          </a:solidFill>
          <a:latin typeface="Avenir Next" panose="020B05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kern="1200">
          <a:solidFill>
            <a:schemeClr val="bg1"/>
          </a:solidFill>
          <a:latin typeface="Avenir Next" panose="020B05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kern="1200">
          <a:solidFill>
            <a:schemeClr val="bg1"/>
          </a:solidFill>
          <a:latin typeface="Avenir Next" panose="020B05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60F7FF2C-727C-1F82-45C3-2151B2A44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wooden table&#10;&#10;Description automatically generated">
            <a:extLst>
              <a:ext uri="{FF2B5EF4-FFF2-40B4-BE49-F238E27FC236}">
                <a16:creationId xmlns:a16="http://schemas.microsoft.com/office/drawing/2014/main" id="{DCDD18F8-B760-D14E-9D55-75A286130C41}"/>
              </a:ext>
            </a:extLst>
          </p:cNvPr>
          <p:cNvPicPr>
            <a:picLocks noChangeAspect="1"/>
          </p:cNvPicPr>
          <p:nvPr/>
        </p:nvPicPr>
        <p:blipFill rotWithShape="1">
          <a:blip r:embed="rId2" cstate="screen">
            <a:alphaModFix amt="35000"/>
            <a:extLst>
              <a:ext uri="{28A0092B-C50C-407E-A947-70E740481C1C}">
                <a14:useLocalDpi xmlns:a14="http://schemas.microsoft.com/office/drawing/2010/main"/>
              </a:ext>
            </a:extLst>
          </a:blip>
          <a:srcRect/>
          <a:stretch/>
        </p:blipFill>
        <p:spPr>
          <a:xfrm>
            <a:off x="0" y="10"/>
            <a:ext cx="12192000" cy="6857990"/>
          </a:xfrm>
          <a:prstGeom prst="rect">
            <a:avLst/>
          </a:prstGeom>
        </p:spPr>
      </p:pic>
      <p:sp>
        <p:nvSpPr>
          <p:cNvPr id="4" name="Title 1">
            <a:extLst>
              <a:ext uri="{FF2B5EF4-FFF2-40B4-BE49-F238E27FC236}">
                <a16:creationId xmlns:a16="http://schemas.microsoft.com/office/drawing/2014/main" id="{BD0E5CF6-B0E8-B94B-95C6-F2BC98C76106}"/>
              </a:ext>
            </a:extLst>
          </p:cNvPr>
          <p:cNvSpPr txBox="1">
            <a:spLocks/>
          </p:cNvSpPr>
          <p:nvPr/>
        </p:nvSpPr>
        <p:spPr>
          <a:xfrm>
            <a:off x="541288" y="1065862"/>
            <a:ext cx="5554711" cy="472627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10000" b="1" i="0" kern="1200" cap="all" spc="800" baseline="0">
                <a:solidFill>
                  <a:schemeClr val="bg1"/>
                </a:solidFill>
                <a:latin typeface="+mn-lt"/>
                <a:ea typeface="+mj-ea"/>
                <a:cs typeface="Gill Sans Light" panose="020B0302020104020203" pitchFamily="34" charset="-79"/>
              </a:defRPr>
            </a:lvl1pPr>
          </a:lstStyle>
          <a:p>
            <a:pPr algn="r">
              <a:spcAft>
                <a:spcPts val="600"/>
              </a:spcAft>
            </a:pPr>
            <a:r>
              <a:rPr lang="en-US" sz="4800" cap="none" spc="0" dirty="0">
                <a:solidFill>
                  <a:srgbClr val="FFFFFF"/>
                </a:solidFill>
                <a:latin typeface="Lato" panose="020F0502020204030203" pitchFamily="34" charset="77"/>
                <a:cs typeface="+mj-cs"/>
              </a:rPr>
              <a:t>Welcome to</a:t>
            </a:r>
          </a:p>
          <a:p>
            <a:pPr algn="r">
              <a:spcAft>
                <a:spcPts val="600"/>
              </a:spcAft>
            </a:pPr>
            <a:r>
              <a:rPr lang="en-US" sz="4800" cap="none" spc="0" dirty="0">
                <a:solidFill>
                  <a:srgbClr val="FFFFFF"/>
                </a:solidFill>
                <a:latin typeface="Lato" panose="020F0502020204030203" pitchFamily="34" charset="77"/>
                <a:cs typeface="+mj-cs"/>
              </a:rPr>
              <a:t>Our Sunday School</a:t>
            </a:r>
          </a:p>
        </p:txBody>
      </p:sp>
      <p:sp>
        <p:nvSpPr>
          <p:cNvPr id="8" name="Title 1">
            <a:extLst>
              <a:ext uri="{FF2B5EF4-FFF2-40B4-BE49-F238E27FC236}">
                <a16:creationId xmlns:a16="http://schemas.microsoft.com/office/drawing/2014/main" id="{A6C94E09-B421-0741-83AD-DD307BFA532E}"/>
              </a:ext>
            </a:extLst>
          </p:cNvPr>
          <p:cNvSpPr txBox="1">
            <a:spLocks/>
          </p:cNvSpPr>
          <p:nvPr/>
        </p:nvSpPr>
        <p:spPr>
          <a:xfrm>
            <a:off x="6726621" y="1065862"/>
            <a:ext cx="4924090" cy="472627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10000" b="1" i="0" kern="1200" cap="all" spc="800" baseline="0">
                <a:solidFill>
                  <a:schemeClr val="bg1"/>
                </a:solidFill>
                <a:latin typeface="+mn-lt"/>
                <a:ea typeface="+mj-ea"/>
                <a:cs typeface="Gill Sans Light" panose="020B0302020104020203" pitchFamily="34" charset="-79"/>
              </a:defRPr>
            </a:lvl1pPr>
          </a:lstStyle>
          <a:p>
            <a:pPr algn="l">
              <a:spcAft>
                <a:spcPts val="600"/>
              </a:spcAft>
            </a:pPr>
            <a:r>
              <a:rPr lang="en-US" sz="4000" b="0" cap="none" spc="0" dirty="0">
                <a:solidFill>
                  <a:srgbClr val="FFFFFF"/>
                </a:solidFill>
                <a:latin typeface="Lato" panose="020F0502020204030203" pitchFamily="34" charset="77"/>
                <a:ea typeface="+mn-ea"/>
                <a:cs typeface="+mn-cs"/>
              </a:rPr>
              <a:t>We’ll start at 9:07</a:t>
            </a:r>
          </a:p>
        </p:txBody>
      </p:sp>
      <p:pic>
        <p:nvPicPr>
          <p:cNvPr id="3" name="Picture 2">
            <a:extLst>
              <a:ext uri="{FF2B5EF4-FFF2-40B4-BE49-F238E27FC236}">
                <a16:creationId xmlns:a16="http://schemas.microsoft.com/office/drawing/2014/main" id="{B1C497FE-C1DB-C493-ABBC-80110EAED10F}"/>
              </a:ext>
            </a:extLst>
          </p:cNvPr>
          <p:cNvPicPr>
            <a:picLocks noChangeAspect="1"/>
          </p:cNvPicPr>
          <p:nvPr/>
        </p:nvPicPr>
        <p:blipFill>
          <a:blip r:embed="rId3"/>
          <a:stretch>
            <a:fillRect/>
          </a:stretch>
        </p:blipFill>
        <p:spPr>
          <a:xfrm>
            <a:off x="6398610" y="2286000"/>
            <a:ext cx="25400" cy="2298700"/>
          </a:xfrm>
          <a:prstGeom prst="rect">
            <a:avLst/>
          </a:prstGeom>
        </p:spPr>
      </p:pic>
      <p:sp>
        <p:nvSpPr>
          <p:cNvPr id="7" name="Title 1">
            <a:extLst>
              <a:ext uri="{FF2B5EF4-FFF2-40B4-BE49-F238E27FC236}">
                <a16:creationId xmlns:a16="http://schemas.microsoft.com/office/drawing/2014/main" id="{AE58DA0E-75A3-B2A7-2042-4E5064C73441}"/>
              </a:ext>
            </a:extLst>
          </p:cNvPr>
          <p:cNvSpPr txBox="1">
            <a:spLocks/>
          </p:cNvSpPr>
          <p:nvPr/>
        </p:nvSpPr>
        <p:spPr>
          <a:xfrm>
            <a:off x="541289" y="5462123"/>
            <a:ext cx="11109421" cy="102134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10000" b="1" i="0" kern="1200" cap="all" spc="800" baseline="0">
                <a:solidFill>
                  <a:schemeClr val="bg1"/>
                </a:solidFill>
                <a:latin typeface="+mn-lt"/>
                <a:ea typeface="+mj-ea"/>
                <a:cs typeface="Gill Sans Light" panose="020B0302020104020203" pitchFamily="34" charset="-79"/>
              </a:defRPr>
            </a:lvl1pPr>
          </a:lstStyle>
          <a:p>
            <a:pPr>
              <a:spcAft>
                <a:spcPts val="600"/>
              </a:spcAft>
            </a:pPr>
            <a:r>
              <a:rPr lang="en-US" sz="2400" b="0" cap="none" spc="0" dirty="0">
                <a:solidFill>
                  <a:srgbClr val="FFFFFF"/>
                </a:solidFill>
                <a:latin typeface="Lato" panose="020F0502020204030203" pitchFamily="34" charset="77"/>
                <a:ea typeface="+mn-ea"/>
                <a:cs typeface="+mn-cs"/>
              </a:rPr>
              <a:t>visit OurSundaySchool.com for more about our class</a:t>
            </a:r>
          </a:p>
        </p:txBody>
      </p:sp>
    </p:spTree>
    <p:extLst>
      <p:ext uri="{BB962C8B-B14F-4D97-AF65-F5344CB8AC3E}">
        <p14:creationId xmlns:p14="http://schemas.microsoft.com/office/powerpoint/2010/main" val="2585106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60FF6-77C4-6DE5-DD48-13CE62947B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96341F-EB77-F61A-BC24-A4C46E18A0D9}"/>
              </a:ext>
            </a:extLst>
          </p:cNvPr>
          <p:cNvSpPr>
            <a:spLocks noGrp="1"/>
          </p:cNvSpPr>
          <p:nvPr>
            <p:ph type="title"/>
          </p:nvPr>
        </p:nvSpPr>
        <p:spPr/>
        <p:txBody>
          <a:bodyPr anchor="t">
            <a:noAutofit/>
          </a:bodyPr>
          <a:lstStyle/>
          <a:p>
            <a:r>
              <a:rPr lang="en-US" b="1" dirty="0">
                <a:latin typeface="Avenir Next" panose="020B0503020202020204" pitchFamily="34" charset="0"/>
              </a:rPr>
              <a:t>Dr. Andrew Lincoln</a:t>
            </a:r>
          </a:p>
        </p:txBody>
      </p:sp>
      <p:sp>
        <p:nvSpPr>
          <p:cNvPr id="7" name="Text Placeholder 6">
            <a:extLst>
              <a:ext uri="{FF2B5EF4-FFF2-40B4-BE49-F238E27FC236}">
                <a16:creationId xmlns:a16="http://schemas.microsoft.com/office/drawing/2014/main" id="{E315BC2D-4AAC-10C4-FCC3-3BFAE8D84CFA}"/>
              </a:ext>
            </a:extLst>
          </p:cNvPr>
          <p:cNvSpPr>
            <a:spLocks noGrp="1"/>
          </p:cNvSpPr>
          <p:nvPr>
            <p:ph type="body" sz="half" idx="2"/>
          </p:nvPr>
        </p:nvSpPr>
        <p:spPr>
          <a:xfrm>
            <a:off x="6096000" y="1675051"/>
            <a:ext cx="6096000" cy="5182949"/>
          </a:xfrm>
        </p:spPr>
        <p:txBody>
          <a:bodyPr/>
          <a:lstStyle/>
          <a:p>
            <a:r>
              <a:rPr lang="en-US" dirty="0"/>
              <a:t>[2] knowledge of the wealth of glory laid up in his inheritance in the saints, and [3] knowledge of the immensity of his power</a:t>
            </a:r>
          </a:p>
        </p:txBody>
      </p:sp>
      <p:pic>
        <p:nvPicPr>
          <p:cNvPr id="6" name="Picture Placeholder 5" descr="A person wearing glasses and smiling&#10;&#10;AI-generated content may be incorrect.">
            <a:extLst>
              <a:ext uri="{FF2B5EF4-FFF2-40B4-BE49-F238E27FC236}">
                <a16:creationId xmlns:a16="http://schemas.microsoft.com/office/drawing/2014/main" id="{414B2A93-C0C4-4512-7341-6AB6A042B1AC}"/>
              </a:ext>
            </a:extLst>
          </p:cNvPr>
          <p:cNvPicPr>
            <a:picLocks noGrp="1" noChangeAspect="1"/>
          </p:cNvPicPr>
          <p:nvPr>
            <p:ph type="pic" idx="1"/>
          </p:nvPr>
        </p:nvPicPr>
        <p:blipFill>
          <a:blip r:embed="rId2"/>
          <a:srcRect t="30" b="30"/>
          <a:stretch>
            <a:fillRect/>
          </a:stretch>
        </p:blipFill>
        <p:spPr/>
      </p:pic>
    </p:spTree>
    <p:extLst>
      <p:ext uri="{BB962C8B-B14F-4D97-AF65-F5344CB8AC3E}">
        <p14:creationId xmlns:p14="http://schemas.microsoft.com/office/powerpoint/2010/main" val="232714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10283-E5AD-DE78-757F-550A07E24A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921932-34CC-AA7B-3A8C-EBF8D683EC7A}"/>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1381268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7F663BF-43BE-E7E8-61BF-9EC393A5D63B}"/>
              </a:ext>
            </a:extLst>
          </p:cNvPr>
          <p:cNvSpPr>
            <a:spLocks noGrp="1"/>
          </p:cNvSpPr>
          <p:nvPr>
            <p:ph type="body" sz="half" idx="2"/>
          </p:nvPr>
        </p:nvSpPr>
        <p:spPr>
          <a:xfrm>
            <a:off x="6096000" y="1675051"/>
            <a:ext cx="6096000" cy="5182949"/>
          </a:xfrm>
        </p:spPr>
        <p:txBody>
          <a:bodyPr/>
          <a:lstStyle/>
          <a:p>
            <a:r>
              <a:rPr lang="en-US" dirty="0"/>
              <a:t>“Hope” does not involve an uncertain expectation that things might turn out well, but a firm conviction, against all appearances to the contrary…</a:t>
            </a:r>
          </a:p>
        </p:txBody>
      </p:sp>
      <p:sp>
        <p:nvSpPr>
          <p:cNvPr id="6" name="Title 5">
            <a:extLst>
              <a:ext uri="{FF2B5EF4-FFF2-40B4-BE49-F238E27FC236}">
                <a16:creationId xmlns:a16="http://schemas.microsoft.com/office/drawing/2014/main" id="{FC550E6D-F245-B970-1CA1-6B358FECBED6}"/>
              </a:ext>
            </a:extLst>
          </p:cNvPr>
          <p:cNvSpPr>
            <a:spLocks noGrp="1"/>
          </p:cNvSpPr>
          <p:nvPr>
            <p:ph type="title"/>
          </p:nvPr>
        </p:nvSpPr>
        <p:spPr/>
        <p:txBody>
          <a:bodyPr/>
          <a:lstStyle/>
          <a:p>
            <a:r>
              <a:rPr lang="en-US" b="1" dirty="0">
                <a:solidFill>
                  <a:schemeClr val="bg1"/>
                </a:solidFill>
                <a:latin typeface="Avenir Next" panose="020B0503020202020204" pitchFamily="34" charset="0"/>
              </a:rPr>
              <a:t>Dr. Frank Thielman</a:t>
            </a:r>
            <a:endParaRPr lang="en-US" sz="3200" dirty="0"/>
          </a:p>
        </p:txBody>
      </p:sp>
      <p:pic>
        <p:nvPicPr>
          <p:cNvPr id="5" name="Picture Placeholder 4" descr="A person in a suit and tie&#10;&#10;AI-generated content may be incorrect.">
            <a:extLst>
              <a:ext uri="{FF2B5EF4-FFF2-40B4-BE49-F238E27FC236}">
                <a16:creationId xmlns:a16="http://schemas.microsoft.com/office/drawing/2014/main" id="{E13520B9-0A0C-636F-0C0C-4EC56B7E1529}"/>
              </a:ext>
            </a:extLst>
          </p:cNvPr>
          <p:cNvPicPr>
            <a:picLocks noGrp="1" noChangeAspect="1"/>
          </p:cNvPicPr>
          <p:nvPr>
            <p:ph type="pic" idx="1"/>
          </p:nvPr>
        </p:nvPicPr>
        <p:blipFill>
          <a:blip r:embed="rId3"/>
          <a:srcRect t="7022" b="7022"/>
          <a:stretch>
            <a:fillRect/>
          </a:stretch>
        </p:blipFill>
        <p:spPr/>
      </p:pic>
    </p:spTree>
    <p:extLst>
      <p:ext uri="{BB962C8B-B14F-4D97-AF65-F5344CB8AC3E}">
        <p14:creationId xmlns:p14="http://schemas.microsoft.com/office/powerpoint/2010/main" val="3051952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81476-E996-0742-F03B-FF3255B18898}"/>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6F05E529-CF40-5326-B012-E3E8F60F56C4}"/>
              </a:ext>
            </a:extLst>
          </p:cNvPr>
          <p:cNvSpPr>
            <a:spLocks noGrp="1"/>
          </p:cNvSpPr>
          <p:nvPr>
            <p:ph type="body" sz="half" idx="2"/>
          </p:nvPr>
        </p:nvSpPr>
        <p:spPr/>
        <p:txBody>
          <a:bodyPr/>
          <a:lstStyle/>
          <a:p>
            <a:r>
              <a:rPr lang="en-US" dirty="0"/>
              <a:t>that God will be gracious to his people because of what he has already accomplished for them in Christ</a:t>
            </a:r>
          </a:p>
        </p:txBody>
      </p:sp>
      <p:sp>
        <p:nvSpPr>
          <p:cNvPr id="6" name="Title 5">
            <a:extLst>
              <a:ext uri="{FF2B5EF4-FFF2-40B4-BE49-F238E27FC236}">
                <a16:creationId xmlns:a16="http://schemas.microsoft.com/office/drawing/2014/main" id="{B00041FE-C503-628A-9234-4A6214001E82}"/>
              </a:ext>
            </a:extLst>
          </p:cNvPr>
          <p:cNvSpPr>
            <a:spLocks noGrp="1"/>
          </p:cNvSpPr>
          <p:nvPr>
            <p:ph type="title"/>
          </p:nvPr>
        </p:nvSpPr>
        <p:spPr/>
        <p:txBody>
          <a:bodyPr/>
          <a:lstStyle/>
          <a:p>
            <a:r>
              <a:rPr lang="en-US" b="1" dirty="0">
                <a:solidFill>
                  <a:schemeClr val="bg1"/>
                </a:solidFill>
                <a:latin typeface="Avenir Next" panose="020B0503020202020204" pitchFamily="34" charset="0"/>
              </a:rPr>
              <a:t>Dr. Frank Thielman</a:t>
            </a:r>
            <a:endParaRPr lang="en-US" sz="3200" dirty="0"/>
          </a:p>
        </p:txBody>
      </p:sp>
      <p:pic>
        <p:nvPicPr>
          <p:cNvPr id="5" name="Picture Placeholder 4" descr="A person in a suit and tie&#10;&#10;AI-generated content may be incorrect.">
            <a:extLst>
              <a:ext uri="{FF2B5EF4-FFF2-40B4-BE49-F238E27FC236}">
                <a16:creationId xmlns:a16="http://schemas.microsoft.com/office/drawing/2014/main" id="{80078719-B46D-A882-0993-F668104C218A}"/>
              </a:ext>
            </a:extLst>
          </p:cNvPr>
          <p:cNvPicPr>
            <a:picLocks noGrp="1" noChangeAspect="1"/>
          </p:cNvPicPr>
          <p:nvPr>
            <p:ph type="pic" idx="1"/>
          </p:nvPr>
        </p:nvPicPr>
        <p:blipFill>
          <a:blip r:embed="rId2"/>
          <a:srcRect t="7022" b="7022"/>
          <a:stretch>
            <a:fillRect/>
          </a:stretch>
        </p:blipFill>
        <p:spPr/>
      </p:pic>
    </p:spTree>
    <p:extLst>
      <p:ext uri="{BB962C8B-B14F-4D97-AF65-F5344CB8AC3E}">
        <p14:creationId xmlns:p14="http://schemas.microsoft.com/office/powerpoint/2010/main" val="3314107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D00B8-612B-C857-AEB8-BCB4FA7148B1}"/>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E1EC2E15-C2A8-E215-A0D9-713E5FE04C9C}"/>
              </a:ext>
            </a:extLst>
          </p:cNvPr>
          <p:cNvSpPr>
            <a:spLocks noGrp="1"/>
          </p:cNvSpPr>
          <p:nvPr>
            <p:ph type="body" sz="half" idx="2"/>
          </p:nvPr>
        </p:nvSpPr>
        <p:spPr/>
        <p:txBody>
          <a:bodyPr/>
          <a:lstStyle/>
          <a:p>
            <a:r>
              <a:rPr lang="en-US" dirty="0"/>
              <a:t>Hope for believers is not the world’s wishful thinking, but the absolute certainty that God will make true what he has promised</a:t>
            </a:r>
          </a:p>
        </p:txBody>
      </p:sp>
      <p:sp>
        <p:nvSpPr>
          <p:cNvPr id="8" name="Title 7">
            <a:extLst>
              <a:ext uri="{FF2B5EF4-FFF2-40B4-BE49-F238E27FC236}">
                <a16:creationId xmlns:a16="http://schemas.microsoft.com/office/drawing/2014/main" id="{A6ACD454-C24C-DCD4-5AFB-D1CEF7CE38EC}"/>
              </a:ext>
            </a:extLst>
          </p:cNvPr>
          <p:cNvSpPr>
            <a:spLocks noGrp="1"/>
          </p:cNvSpPr>
          <p:nvPr>
            <p:ph type="title"/>
          </p:nvPr>
        </p:nvSpPr>
        <p:spPr/>
        <p:txBody>
          <a:bodyPr/>
          <a:lstStyle/>
          <a:p>
            <a:r>
              <a:rPr lang="en-US" dirty="0"/>
              <a:t>Dr. Harold </a:t>
            </a:r>
            <a:r>
              <a:rPr lang="en-US" dirty="0" err="1"/>
              <a:t>Hoehner</a:t>
            </a:r>
            <a:endParaRPr lang="en-US" dirty="0"/>
          </a:p>
        </p:txBody>
      </p:sp>
      <p:pic>
        <p:nvPicPr>
          <p:cNvPr id="4" name="Picture Placeholder 3" descr="A person in a suit and tie&#10;&#10;AI-generated content may be incorrect.">
            <a:extLst>
              <a:ext uri="{FF2B5EF4-FFF2-40B4-BE49-F238E27FC236}">
                <a16:creationId xmlns:a16="http://schemas.microsoft.com/office/drawing/2014/main" id="{E0E71FB0-E5F9-30E8-5A11-1ABE890B1F8D}"/>
              </a:ext>
            </a:extLst>
          </p:cNvPr>
          <p:cNvPicPr>
            <a:picLocks noGrp="1" noChangeAspect="1"/>
          </p:cNvPicPr>
          <p:nvPr>
            <p:ph type="pic" idx="1"/>
          </p:nvPr>
        </p:nvPicPr>
        <p:blipFill>
          <a:blip r:embed="rId2">
            <a:extLst>
              <a:ext uri="{BEBA8EAE-BF5A-486C-A8C5-ECC9F3942E4B}">
                <a14:imgProps xmlns:a14="http://schemas.microsoft.com/office/drawing/2010/main">
                  <a14:imgLayer r:embed="rId3">
                    <a14:imgEffect>
                      <a14:saturation sat="0"/>
                    </a14:imgEffect>
                  </a14:imgLayer>
                </a14:imgProps>
              </a:ext>
            </a:extLst>
          </a:blip>
          <a:srcRect t="4126" b="4126"/>
          <a:stretch>
            <a:fillRect/>
          </a:stretch>
        </p:blipFill>
        <p:spPr>
          <a:xfrm flipH="1">
            <a:off x="578205" y="776516"/>
            <a:ext cx="4114800" cy="5304967"/>
          </a:xfrm>
        </p:spPr>
      </p:pic>
    </p:spTree>
    <p:extLst>
      <p:ext uri="{BB962C8B-B14F-4D97-AF65-F5344CB8AC3E}">
        <p14:creationId xmlns:p14="http://schemas.microsoft.com/office/powerpoint/2010/main" val="649699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62C8E-F074-3407-6165-C4363A9C697C}"/>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954BDE1A-FDC7-0299-FD96-9598F8150E47}"/>
              </a:ext>
            </a:extLst>
          </p:cNvPr>
          <p:cNvSpPr>
            <a:spLocks noGrp="1"/>
          </p:cNvSpPr>
          <p:nvPr>
            <p:ph type="body" sz="half" idx="2"/>
          </p:nvPr>
        </p:nvSpPr>
        <p:spPr>
          <a:xfrm>
            <a:off x="6096000" y="1675051"/>
            <a:ext cx="6185836" cy="5182949"/>
          </a:xfrm>
        </p:spPr>
        <p:txBody>
          <a:bodyPr/>
          <a:lstStyle/>
          <a:p>
            <a:r>
              <a:rPr lang="en-US" dirty="0"/>
              <a:t>When we hold out the gospel to people, we are essentially holding out hope to people</a:t>
            </a:r>
          </a:p>
        </p:txBody>
      </p:sp>
      <p:sp>
        <p:nvSpPr>
          <p:cNvPr id="7" name="Title 6">
            <a:extLst>
              <a:ext uri="{FF2B5EF4-FFF2-40B4-BE49-F238E27FC236}">
                <a16:creationId xmlns:a16="http://schemas.microsoft.com/office/drawing/2014/main" id="{87B1DFF9-2433-8C20-4F30-8CBCDABD0AA9}"/>
              </a:ext>
            </a:extLst>
          </p:cNvPr>
          <p:cNvSpPr>
            <a:spLocks noGrp="1"/>
          </p:cNvSpPr>
          <p:nvPr>
            <p:ph type="title"/>
          </p:nvPr>
        </p:nvSpPr>
        <p:spPr/>
        <p:txBody>
          <a:bodyPr/>
          <a:lstStyle/>
          <a:p>
            <a:r>
              <a:rPr lang="en-US" b="1" dirty="0">
                <a:solidFill>
                  <a:schemeClr val="bg1"/>
                </a:solidFill>
                <a:latin typeface="Avenir Next" panose="020B0503020202020204" pitchFamily="34" charset="0"/>
              </a:rPr>
              <a:t>Dr. Tony Merida</a:t>
            </a:r>
            <a:endParaRPr lang="en-US" sz="3200" dirty="0"/>
          </a:p>
        </p:txBody>
      </p:sp>
      <p:pic>
        <p:nvPicPr>
          <p:cNvPr id="5" name="Picture 2" descr="Tony Merida | Pastor and Author">
            <a:extLst>
              <a:ext uri="{FF2B5EF4-FFF2-40B4-BE49-F238E27FC236}">
                <a16:creationId xmlns:a16="http://schemas.microsoft.com/office/drawing/2014/main" id="{7CC32189-4542-AC46-AF50-866DCCBDA140}"/>
              </a:ext>
            </a:extLst>
          </p:cNvPr>
          <p:cNvPicPr>
            <a:picLocks noGrp="1" noChangeAspect="1" noChangeArrowheads="1"/>
          </p:cNvPicPr>
          <p:nvPr>
            <p:ph type="pic" idx="1"/>
          </p:nvPr>
        </p:nvPicPr>
        <p:blipFill rotWithShape="1">
          <a:blip r:embed="rId2" cstate="print">
            <a:extLst>
              <a:ext uri="{28A0092B-C50C-407E-A947-70E740481C1C}">
                <a14:useLocalDpi xmlns:a14="http://schemas.microsoft.com/office/drawing/2010/main"/>
              </a:ext>
            </a:extLst>
          </a:blip>
          <a:srcRect t="6081" b="6081"/>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657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5499B-15F5-E5BE-DD4F-30C5E8300D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1424D4-F8C5-D0E2-93D4-BD8DB38DD555}"/>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3461263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C4EB1-8E0B-5605-DF2E-8737B0D751AF}"/>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2992CE28-AFBD-9510-FE92-8A50F373EB9E}"/>
              </a:ext>
            </a:extLst>
          </p:cNvPr>
          <p:cNvSpPr>
            <a:spLocks noGrp="1"/>
          </p:cNvSpPr>
          <p:nvPr>
            <p:ph type="body" sz="half" idx="2"/>
          </p:nvPr>
        </p:nvSpPr>
        <p:spPr/>
        <p:txBody>
          <a:bodyPr/>
          <a:lstStyle/>
          <a:p>
            <a:r>
              <a:rPr lang="en-US" dirty="0"/>
              <a:t>Not only do we have an inheritance (v. 14) but he also has an inheritance (vv. 11, 18)</a:t>
            </a:r>
          </a:p>
        </p:txBody>
      </p:sp>
      <p:sp>
        <p:nvSpPr>
          <p:cNvPr id="8" name="Title 7">
            <a:extLst>
              <a:ext uri="{FF2B5EF4-FFF2-40B4-BE49-F238E27FC236}">
                <a16:creationId xmlns:a16="http://schemas.microsoft.com/office/drawing/2014/main" id="{728C8F99-45FE-45E2-1B54-95D7D7309D7D}"/>
              </a:ext>
            </a:extLst>
          </p:cNvPr>
          <p:cNvSpPr>
            <a:spLocks noGrp="1"/>
          </p:cNvSpPr>
          <p:nvPr>
            <p:ph type="title"/>
          </p:nvPr>
        </p:nvSpPr>
        <p:spPr/>
        <p:txBody>
          <a:bodyPr/>
          <a:lstStyle/>
          <a:p>
            <a:r>
              <a:rPr lang="en-US" dirty="0"/>
              <a:t>Dr. Harold </a:t>
            </a:r>
            <a:r>
              <a:rPr lang="en-US" dirty="0" err="1"/>
              <a:t>Hoehner</a:t>
            </a:r>
            <a:endParaRPr lang="en-US" dirty="0"/>
          </a:p>
        </p:txBody>
      </p:sp>
      <p:pic>
        <p:nvPicPr>
          <p:cNvPr id="4" name="Picture Placeholder 3" descr="A person in a suit and tie&#10;&#10;AI-generated content may be incorrect.">
            <a:extLst>
              <a:ext uri="{FF2B5EF4-FFF2-40B4-BE49-F238E27FC236}">
                <a16:creationId xmlns:a16="http://schemas.microsoft.com/office/drawing/2014/main" id="{A9580CC2-88DF-4FD5-3B06-3F8D79EB3169}"/>
              </a:ext>
            </a:extLst>
          </p:cNvPr>
          <p:cNvPicPr>
            <a:picLocks noGrp="1" noChangeAspect="1"/>
          </p:cNvPicPr>
          <p:nvPr>
            <p:ph type="pic" idx="1"/>
          </p:nvPr>
        </p:nvPicPr>
        <p:blipFill>
          <a:blip r:embed="rId2">
            <a:extLst>
              <a:ext uri="{BEBA8EAE-BF5A-486C-A8C5-ECC9F3942E4B}">
                <a14:imgProps xmlns:a14="http://schemas.microsoft.com/office/drawing/2010/main">
                  <a14:imgLayer r:embed="rId3">
                    <a14:imgEffect>
                      <a14:saturation sat="0"/>
                    </a14:imgEffect>
                  </a14:imgLayer>
                </a14:imgProps>
              </a:ext>
            </a:extLst>
          </a:blip>
          <a:srcRect t="4126" b="4126"/>
          <a:stretch>
            <a:fillRect/>
          </a:stretch>
        </p:blipFill>
        <p:spPr>
          <a:xfrm flipH="1">
            <a:off x="578205" y="776516"/>
            <a:ext cx="4114800" cy="5304967"/>
          </a:xfrm>
        </p:spPr>
      </p:pic>
    </p:spTree>
    <p:extLst>
      <p:ext uri="{BB962C8B-B14F-4D97-AF65-F5344CB8AC3E}">
        <p14:creationId xmlns:p14="http://schemas.microsoft.com/office/powerpoint/2010/main" val="4275083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251F8-DBF2-CE1F-EEA0-49C0AABD30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BC2D00-67E4-AA1F-A555-7658FF953B69}"/>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1525585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F2FA7-4C4C-234E-786E-57C333084594}"/>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2E8B153F-DC13-72DB-952A-26DF36F0CB48}"/>
              </a:ext>
            </a:extLst>
          </p:cNvPr>
          <p:cNvSpPr/>
          <p:nvPr/>
        </p:nvSpPr>
        <p:spPr>
          <a:xfrm>
            <a:off x="5587068" y="0"/>
            <a:ext cx="66049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Diagram&#10;&#10;Description automatically generated">
            <a:extLst>
              <a:ext uri="{FF2B5EF4-FFF2-40B4-BE49-F238E27FC236}">
                <a16:creationId xmlns:a16="http://schemas.microsoft.com/office/drawing/2014/main" id="{93CC2E86-89C0-77C0-8914-264A75D427B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09733" y="0"/>
            <a:ext cx="6215917" cy="6858000"/>
          </a:xfrm>
          <a:prstGeom prst="rect">
            <a:avLst/>
          </a:prstGeom>
        </p:spPr>
      </p:pic>
      <p:sp>
        <p:nvSpPr>
          <p:cNvPr id="11" name="Picture Placeholder 10">
            <a:extLst>
              <a:ext uri="{FF2B5EF4-FFF2-40B4-BE49-F238E27FC236}">
                <a16:creationId xmlns:a16="http://schemas.microsoft.com/office/drawing/2014/main" id="{C1A40636-72F3-42F1-6D8F-993721336707}"/>
              </a:ext>
            </a:extLst>
          </p:cNvPr>
          <p:cNvSpPr>
            <a:spLocks noGrp="1"/>
          </p:cNvSpPr>
          <p:nvPr>
            <p:ph type="pic" idx="1"/>
          </p:nvPr>
        </p:nvSpPr>
        <p:spPr>
          <a:xfrm>
            <a:off x="832328" y="925946"/>
            <a:ext cx="4432395" cy="5486399"/>
          </a:xfrm>
        </p:spPr>
        <p:txBody>
          <a:bodyPr>
            <a:normAutofit/>
          </a:bodyPr>
          <a:lstStyle/>
          <a:p>
            <a:r>
              <a:rPr lang="en-US" sz="4400" b="1" dirty="0">
                <a:solidFill>
                  <a:schemeClr val="bg1"/>
                </a:solidFill>
                <a:latin typeface="Avenir Next" panose="020B0503020202020204" pitchFamily="34" charset="0"/>
              </a:rPr>
              <a:t>Preposition</a:t>
            </a:r>
            <a:br>
              <a:rPr lang="en-US" sz="4400" b="1" dirty="0">
                <a:solidFill>
                  <a:schemeClr val="bg1"/>
                </a:solidFill>
                <a:latin typeface="Avenir Next" panose="020B0503020202020204" pitchFamily="34" charset="0"/>
              </a:rPr>
            </a:br>
            <a:r>
              <a:rPr lang="en-US" sz="4400" b="1" dirty="0">
                <a:solidFill>
                  <a:schemeClr val="bg1"/>
                </a:solidFill>
                <a:latin typeface="Avenir Next" panose="020B0503020202020204" pitchFamily="34" charset="0"/>
              </a:rPr>
              <a:t>circle (page </a:t>
            </a:r>
            <a:r>
              <a:rPr lang="en-US" sz="4400" b="1" dirty="0">
                <a:latin typeface="Avenir Next" panose="020B0503020202020204" pitchFamily="34" charset="0"/>
              </a:rPr>
              <a:t>11</a:t>
            </a:r>
            <a:r>
              <a:rPr lang="en-US" sz="4400" b="1" dirty="0">
                <a:solidFill>
                  <a:schemeClr val="bg1"/>
                </a:solidFill>
                <a:latin typeface="Avenir Next" panose="020B0503020202020204" pitchFamily="34" charset="0"/>
              </a:rPr>
              <a:t>)</a:t>
            </a:r>
            <a:endParaRPr lang="en-US" sz="4400" dirty="0"/>
          </a:p>
        </p:txBody>
      </p:sp>
      <p:sp>
        <p:nvSpPr>
          <p:cNvPr id="3" name="Oval 2">
            <a:extLst>
              <a:ext uri="{FF2B5EF4-FFF2-40B4-BE49-F238E27FC236}">
                <a16:creationId xmlns:a16="http://schemas.microsoft.com/office/drawing/2014/main" id="{D1098F0E-A57E-FC21-A5F9-A7C08003059E}"/>
              </a:ext>
            </a:extLst>
          </p:cNvPr>
          <p:cNvSpPr/>
          <p:nvPr/>
        </p:nvSpPr>
        <p:spPr>
          <a:xfrm>
            <a:off x="5730337" y="1896031"/>
            <a:ext cx="2170546" cy="1025236"/>
          </a:xfrm>
          <a:prstGeom prst="ellipse">
            <a:avLst/>
          </a:prstGeom>
          <a:noFill/>
          <a:ln w="762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45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73121-F2C7-E785-8C6F-C9E844710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68A826-6A3A-D59C-C407-46AAD634BE8E}"/>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1803489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DB611-DC37-8979-7A3A-F3AB99270E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2BBF44-ACBD-24CF-00DC-71092A39312E}"/>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2519929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D8F26-189A-4A74-1B62-D1D8B078993A}"/>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C9E96BC5-0E8E-AFE4-A4FD-3260DD3237DC}"/>
              </a:ext>
            </a:extLst>
          </p:cNvPr>
          <p:cNvSpPr>
            <a:spLocks noGrp="1"/>
          </p:cNvSpPr>
          <p:nvPr>
            <p:ph type="body" sz="half" idx="2"/>
          </p:nvPr>
        </p:nvSpPr>
        <p:spPr>
          <a:xfrm>
            <a:off x="6096000" y="1675051"/>
            <a:ext cx="6185836" cy="5182949"/>
          </a:xfrm>
        </p:spPr>
        <p:txBody>
          <a:bodyPr/>
          <a:lstStyle/>
          <a:p>
            <a:r>
              <a:rPr lang="en-US" dirty="0"/>
              <a:t>To be at the “right hand” was a position of privilege, honor, favor, victory, and power. This position belongs to Jesus Christ alone.</a:t>
            </a:r>
          </a:p>
        </p:txBody>
      </p:sp>
      <p:sp>
        <p:nvSpPr>
          <p:cNvPr id="7" name="Title 6">
            <a:extLst>
              <a:ext uri="{FF2B5EF4-FFF2-40B4-BE49-F238E27FC236}">
                <a16:creationId xmlns:a16="http://schemas.microsoft.com/office/drawing/2014/main" id="{92B06A8A-240E-BAB1-A89E-EB708952BCD7}"/>
              </a:ext>
            </a:extLst>
          </p:cNvPr>
          <p:cNvSpPr>
            <a:spLocks noGrp="1"/>
          </p:cNvSpPr>
          <p:nvPr>
            <p:ph type="title"/>
          </p:nvPr>
        </p:nvSpPr>
        <p:spPr/>
        <p:txBody>
          <a:bodyPr/>
          <a:lstStyle/>
          <a:p>
            <a:r>
              <a:rPr lang="en-US" b="1" dirty="0">
                <a:solidFill>
                  <a:schemeClr val="bg1"/>
                </a:solidFill>
                <a:latin typeface="Avenir Next" panose="020B0503020202020204" pitchFamily="34" charset="0"/>
              </a:rPr>
              <a:t>Dr. Tony Merida</a:t>
            </a:r>
            <a:endParaRPr lang="en-US" sz="3200" dirty="0"/>
          </a:p>
        </p:txBody>
      </p:sp>
      <p:pic>
        <p:nvPicPr>
          <p:cNvPr id="5" name="Picture 2" descr="Tony Merida | Pastor and Author">
            <a:extLst>
              <a:ext uri="{FF2B5EF4-FFF2-40B4-BE49-F238E27FC236}">
                <a16:creationId xmlns:a16="http://schemas.microsoft.com/office/drawing/2014/main" id="{D0020043-A2B0-1E48-5DBB-53A859B53AC7}"/>
              </a:ext>
            </a:extLst>
          </p:cNvPr>
          <p:cNvPicPr>
            <a:picLocks noGrp="1" noChangeAspect="1" noChangeArrowheads="1"/>
          </p:cNvPicPr>
          <p:nvPr>
            <p:ph type="pic" idx="1"/>
          </p:nvPr>
        </p:nvPicPr>
        <p:blipFill rotWithShape="1">
          <a:blip r:embed="rId2" cstate="print">
            <a:extLst>
              <a:ext uri="{28A0092B-C50C-407E-A947-70E740481C1C}">
                <a14:useLocalDpi xmlns:a14="http://schemas.microsoft.com/office/drawing/2010/main"/>
              </a:ext>
            </a:extLst>
          </a:blip>
          <a:srcRect t="6081" b="6081"/>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352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8FEAC-25B4-CC1F-C747-A1D9DAA44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89EF3E-9316-F1FE-0F27-38E94EC803C6}"/>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677749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41302B-8D4F-C31D-C1E0-BD495835353E}"/>
              </a:ext>
            </a:extLst>
          </p:cNvPr>
          <p:cNvSpPr>
            <a:spLocks noGrp="1"/>
          </p:cNvSpPr>
          <p:nvPr>
            <p:ph type="title"/>
          </p:nvPr>
        </p:nvSpPr>
        <p:spPr/>
        <p:txBody>
          <a:bodyPr/>
          <a:lstStyle/>
          <a:p>
            <a:r>
              <a:rPr lang="en-US" dirty="0"/>
              <a:t>Reflection/Journal/Quotes (page 83)</a:t>
            </a:r>
          </a:p>
        </p:txBody>
      </p:sp>
      <p:sp>
        <p:nvSpPr>
          <p:cNvPr id="6" name="Content Placeholder 5">
            <a:extLst>
              <a:ext uri="{FF2B5EF4-FFF2-40B4-BE49-F238E27FC236}">
                <a16:creationId xmlns:a16="http://schemas.microsoft.com/office/drawing/2014/main" id="{26554C26-19E8-F240-351A-254DB73E30F7}"/>
              </a:ext>
            </a:extLst>
          </p:cNvPr>
          <p:cNvSpPr>
            <a:spLocks noGrp="1"/>
          </p:cNvSpPr>
          <p:nvPr>
            <p:ph idx="1"/>
          </p:nvPr>
        </p:nvSpPr>
        <p:spPr>
          <a:xfrm>
            <a:off x="838200" y="2150533"/>
            <a:ext cx="10515600" cy="4026429"/>
          </a:xfrm>
        </p:spPr>
        <p:txBody>
          <a:bodyPr/>
          <a:lstStyle/>
          <a:p>
            <a:pPr marL="920750" indent="-460375"/>
            <a:r>
              <a:rPr lang="en-US" dirty="0"/>
              <a:t>What did God do in me through Ephesians 1?</a:t>
            </a:r>
          </a:p>
          <a:p>
            <a:pPr marL="920750" indent="-460375"/>
            <a:endParaRPr lang="en-US" dirty="0"/>
          </a:p>
          <a:p>
            <a:pPr marL="920750" indent="-460375"/>
            <a:r>
              <a:rPr lang="en-US" dirty="0"/>
              <a:t>Were there any significant or impactful commentary quotes from Ephesians 1?</a:t>
            </a:r>
          </a:p>
        </p:txBody>
      </p:sp>
    </p:spTree>
    <p:extLst>
      <p:ext uri="{BB962C8B-B14F-4D97-AF65-F5344CB8AC3E}">
        <p14:creationId xmlns:p14="http://schemas.microsoft.com/office/powerpoint/2010/main" val="1924110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81B17-3E96-F216-82B7-6880F8D4D7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504CC1-C6F4-052A-ACB7-10F9974D7DE6}"/>
              </a:ext>
            </a:extLst>
          </p:cNvPr>
          <p:cNvSpPr>
            <a:spLocks noGrp="1"/>
          </p:cNvSpPr>
          <p:nvPr>
            <p:ph type="title"/>
          </p:nvPr>
        </p:nvSpPr>
        <p:spPr>
          <a:xfrm>
            <a:off x="838200" y="617378"/>
            <a:ext cx="11353800" cy="1325563"/>
          </a:xfrm>
        </p:spPr>
        <p:txBody>
          <a:bodyPr/>
          <a:lstStyle/>
          <a:p>
            <a:r>
              <a:rPr lang="en-US" dirty="0"/>
              <a:t>Next time:</a:t>
            </a:r>
            <a:br>
              <a:rPr lang="en-US" dirty="0"/>
            </a:br>
            <a:r>
              <a:rPr lang="en-US" dirty="0"/>
              <a:t>Ephesians 1:21-23 (pp. 74–82)</a:t>
            </a:r>
          </a:p>
        </p:txBody>
      </p:sp>
    </p:spTree>
    <p:extLst>
      <p:ext uri="{BB962C8B-B14F-4D97-AF65-F5344CB8AC3E}">
        <p14:creationId xmlns:p14="http://schemas.microsoft.com/office/powerpoint/2010/main" val="1205794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79406-E3C4-3653-5CFF-0FA9179240C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DF7933E-FC78-39E2-BC78-1CD098BF16AB}"/>
              </a:ext>
            </a:extLst>
          </p:cNvPr>
          <p:cNvSpPr>
            <a:spLocks noGrp="1"/>
          </p:cNvSpPr>
          <p:nvPr>
            <p:ph type="title"/>
          </p:nvPr>
        </p:nvSpPr>
        <p:spPr/>
        <p:txBody>
          <a:bodyPr/>
          <a:lstStyle/>
          <a:p>
            <a:r>
              <a:rPr lang="en-US" dirty="0"/>
              <a:t>Commentaries</a:t>
            </a:r>
          </a:p>
        </p:txBody>
      </p:sp>
      <p:sp>
        <p:nvSpPr>
          <p:cNvPr id="2" name="Content Placeholder 7">
            <a:extLst>
              <a:ext uri="{FF2B5EF4-FFF2-40B4-BE49-F238E27FC236}">
                <a16:creationId xmlns:a16="http://schemas.microsoft.com/office/drawing/2014/main" id="{AA0FE023-F641-0885-17AA-596B76F388F2}"/>
              </a:ext>
            </a:extLst>
          </p:cNvPr>
          <p:cNvSpPr>
            <a:spLocks noGrp="1"/>
          </p:cNvSpPr>
          <p:nvPr>
            <p:ph idx="1"/>
          </p:nvPr>
        </p:nvSpPr>
        <p:spPr>
          <a:xfrm>
            <a:off x="838200" y="2150533"/>
            <a:ext cx="10790382" cy="4026429"/>
          </a:xfrm>
        </p:spPr>
        <p:txBody>
          <a:bodyPr/>
          <a:lstStyle/>
          <a:p>
            <a:pPr marL="920750" indent="-460375"/>
            <a:r>
              <a:rPr lang="en-US" dirty="0"/>
              <a:t>Quotes are due to Jim by Thursday night</a:t>
            </a:r>
          </a:p>
          <a:p>
            <a:pPr marL="920750" indent="-460375"/>
            <a:endParaRPr lang="en-US" dirty="0"/>
          </a:p>
          <a:p>
            <a:pPr marL="920750" indent="-460375"/>
            <a:r>
              <a:rPr lang="en-US" dirty="0"/>
              <a:t>If you would like one, let Jim know</a:t>
            </a:r>
          </a:p>
        </p:txBody>
      </p:sp>
    </p:spTree>
    <p:extLst>
      <p:ext uri="{BB962C8B-B14F-4D97-AF65-F5344CB8AC3E}">
        <p14:creationId xmlns:p14="http://schemas.microsoft.com/office/powerpoint/2010/main" val="2428150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8C507-C381-A7EC-84C3-B88443D1F57A}"/>
              </a:ext>
            </a:extLst>
          </p:cNvPr>
          <p:cNvSpPr>
            <a:spLocks noGrp="1"/>
          </p:cNvSpPr>
          <p:nvPr>
            <p:ph type="title"/>
          </p:nvPr>
        </p:nvSpPr>
        <p:spPr/>
        <p:txBody>
          <a:bodyPr/>
          <a:lstStyle/>
          <a:p>
            <a:r>
              <a:rPr lang="en-US" dirty="0"/>
              <a:t>Prayer time</a:t>
            </a:r>
          </a:p>
        </p:txBody>
      </p:sp>
      <p:sp>
        <p:nvSpPr>
          <p:cNvPr id="3" name="Content Placeholder 2">
            <a:extLst>
              <a:ext uri="{FF2B5EF4-FFF2-40B4-BE49-F238E27FC236}">
                <a16:creationId xmlns:a16="http://schemas.microsoft.com/office/drawing/2014/main" id="{62B5EBAE-EEA5-52B7-A79D-B215DCDBE55D}"/>
              </a:ext>
            </a:extLst>
          </p:cNvPr>
          <p:cNvSpPr>
            <a:spLocks noGrp="1"/>
          </p:cNvSpPr>
          <p:nvPr>
            <p:ph idx="1"/>
          </p:nvPr>
        </p:nvSpPr>
        <p:spPr/>
        <p:txBody>
          <a:bodyPr/>
          <a:lstStyle/>
          <a:p>
            <a:pPr marL="920750" indent="-460375"/>
            <a:r>
              <a:rPr lang="en-US" dirty="0"/>
              <a:t>Write down your prayer requests (on the Weekly Update or in the comments)</a:t>
            </a:r>
          </a:p>
          <a:p>
            <a:pPr marL="920750" indent="-460375"/>
            <a:r>
              <a:rPr lang="en-US" dirty="0"/>
              <a:t>Lean in, engage, and pray for someone not with you</a:t>
            </a:r>
          </a:p>
          <a:p>
            <a:pPr marL="920750" indent="-460375"/>
            <a:r>
              <a:rPr lang="en-US" dirty="0"/>
              <a:t>Be out of this room by 9:50</a:t>
            </a:r>
          </a:p>
          <a:p>
            <a:pPr marL="920750" indent="-460375"/>
            <a:r>
              <a:rPr lang="en-US" dirty="0"/>
              <a:t>Go worship</a:t>
            </a:r>
          </a:p>
        </p:txBody>
      </p:sp>
    </p:spTree>
    <p:extLst>
      <p:ext uri="{BB962C8B-B14F-4D97-AF65-F5344CB8AC3E}">
        <p14:creationId xmlns:p14="http://schemas.microsoft.com/office/powerpoint/2010/main" val="152049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4A5E1-D217-BC86-3088-C58E49730C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F40BB2-388A-FED5-F19A-2587334F868B}"/>
              </a:ext>
            </a:extLst>
          </p:cNvPr>
          <p:cNvSpPr>
            <a:spLocks noGrp="1"/>
          </p:cNvSpPr>
          <p:nvPr>
            <p:ph type="title"/>
          </p:nvPr>
        </p:nvSpPr>
        <p:spPr/>
        <p:txBody>
          <a:bodyPr/>
          <a:lstStyle/>
          <a:p>
            <a:r>
              <a:rPr lang="en-US" dirty="0"/>
              <a:t>Hear: Ephesians 1</a:t>
            </a:r>
          </a:p>
        </p:txBody>
      </p:sp>
    </p:spTree>
    <p:extLst>
      <p:ext uri="{BB962C8B-B14F-4D97-AF65-F5344CB8AC3E}">
        <p14:creationId xmlns:p14="http://schemas.microsoft.com/office/powerpoint/2010/main" val="117127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8C507-C381-A7EC-84C3-B88443D1F57A}"/>
              </a:ext>
            </a:extLst>
          </p:cNvPr>
          <p:cNvSpPr>
            <a:spLocks noGrp="1"/>
          </p:cNvSpPr>
          <p:nvPr>
            <p:ph type="title"/>
          </p:nvPr>
        </p:nvSpPr>
        <p:spPr/>
        <p:txBody>
          <a:bodyPr/>
          <a:lstStyle/>
          <a:p>
            <a:r>
              <a:rPr lang="en-US" dirty="0"/>
              <a:t>Ephesians 1:18-20</a:t>
            </a:r>
          </a:p>
        </p:txBody>
      </p:sp>
      <p:sp>
        <p:nvSpPr>
          <p:cNvPr id="5" name="Content Placeholder 4">
            <a:extLst>
              <a:ext uri="{FF2B5EF4-FFF2-40B4-BE49-F238E27FC236}">
                <a16:creationId xmlns:a16="http://schemas.microsoft.com/office/drawing/2014/main" id="{FDC8D6C2-5F52-D34B-23A0-601FDE73D0F9}"/>
              </a:ext>
            </a:extLst>
          </p:cNvPr>
          <p:cNvSpPr>
            <a:spLocks noGrp="1"/>
          </p:cNvSpPr>
          <p:nvPr>
            <p:ph idx="1"/>
          </p:nvPr>
        </p:nvSpPr>
        <p:spPr>
          <a:xfrm>
            <a:off x="838200" y="2150533"/>
            <a:ext cx="10515600" cy="4026429"/>
          </a:xfrm>
        </p:spPr>
        <p:txBody>
          <a:bodyPr/>
          <a:lstStyle/>
          <a:p>
            <a:pPr marL="7938" indent="0">
              <a:buNone/>
            </a:pPr>
            <a:r>
              <a:rPr lang="en-US" sz="3600" dirty="0"/>
              <a:t>so that you—the eyes of your heart having been enlightened—will know what is the hope of His calling, what are the riches of the glory of His inheritance in the saints, and what is the surpassing greatness of His power toward us who believe according to the working of the might of His strength, which He worked in Christ, by raising Him from the dead and seating Him at His right hand in the heavenly </a:t>
            </a:r>
            <a:r>
              <a:rPr lang="en-US" sz="3600" i="1" dirty="0"/>
              <a:t>places</a:t>
            </a:r>
            <a:r>
              <a:rPr lang="en-US" sz="3600" dirty="0"/>
              <a:t>,</a:t>
            </a:r>
          </a:p>
        </p:txBody>
      </p:sp>
    </p:spTree>
    <p:extLst>
      <p:ext uri="{BB962C8B-B14F-4D97-AF65-F5344CB8AC3E}">
        <p14:creationId xmlns:p14="http://schemas.microsoft.com/office/powerpoint/2010/main" val="354482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E12E9-2B2E-5442-4140-A43A9BCAC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3E5AE8-DE9B-0DF6-8729-A1E4B8ACD5E1}"/>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334963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5EF1B-502C-11FB-FC94-4CB84BBC59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C938AA-9F67-AE6F-574F-159BA2F0DD8D}"/>
              </a:ext>
            </a:extLst>
          </p:cNvPr>
          <p:cNvSpPr>
            <a:spLocks noGrp="1"/>
          </p:cNvSpPr>
          <p:nvPr>
            <p:ph type="title"/>
          </p:nvPr>
        </p:nvSpPr>
        <p:spPr/>
        <p:txBody>
          <a:bodyPr anchor="t">
            <a:noAutofit/>
          </a:bodyPr>
          <a:lstStyle/>
          <a:p>
            <a:r>
              <a:rPr lang="en-US" b="1" dirty="0">
                <a:latin typeface="Avenir Next" panose="020B0503020202020204" pitchFamily="34" charset="0"/>
              </a:rPr>
              <a:t>Dr. Bill Klein</a:t>
            </a:r>
          </a:p>
        </p:txBody>
      </p:sp>
      <p:sp>
        <p:nvSpPr>
          <p:cNvPr id="7" name="Text Placeholder 6">
            <a:extLst>
              <a:ext uri="{FF2B5EF4-FFF2-40B4-BE49-F238E27FC236}">
                <a16:creationId xmlns:a16="http://schemas.microsoft.com/office/drawing/2014/main" id="{7911B3EB-B77A-051F-5E4F-9E1A37E7F8A3}"/>
              </a:ext>
            </a:extLst>
          </p:cNvPr>
          <p:cNvSpPr>
            <a:spLocks noGrp="1"/>
          </p:cNvSpPr>
          <p:nvPr>
            <p:ph type="body" sz="half" idx="2"/>
          </p:nvPr>
        </p:nvSpPr>
        <p:spPr/>
        <p:txBody>
          <a:bodyPr/>
          <a:lstStyle/>
          <a:p>
            <a:r>
              <a:rPr lang="en-US" dirty="0"/>
              <a:t>“Heart”… refers to the seat of the physical, spiritual, or mental life…. It represents the hub of a person’s being, the foundation of understanding and will, the center of one’s personality.</a:t>
            </a:r>
          </a:p>
        </p:txBody>
      </p:sp>
      <p:pic>
        <p:nvPicPr>
          <p:cNvPr id="6" name="Picture Placeholder 5" descr="A person with white hair and a beard&#10;&#10;AI-generated content may be incorrect.">
            <a:extLst>
              <a:ext uri="{FF2B5EF4-FFF2-40B4-BE49-F238E27FC236}">
                <a16:creationId xmlns:a16="http://schemas.microsoft.com/office/drawing/2014/main" id="{02155738-7FE2-FCC6-9229-2CEAC0B08DA0}"/>
              </a:ext>
            </a:extLst>
          </p:cNvPr>
          <p:cNvPicPr>
            <a:picLocks noGrp="1" noChangeAspect="1"/>
          </p:cNvPicPr>
          <p:nvPr>
            <p:ph type="pic" idx="1"/>
          </p:nvPr>
        </p:nvPicPr>
        <p:blipFill>
          <a:blip r:embed="rId2"/>
          <a:srcRect t="1037" b="1037"/>
          <a:stretch>
            <a:fillRect/>
          </a:stretch>
        </p:blipFill>
        <p:spPr/>
      </p:pic>
    </p:spTree>
    <p:extLst>
      <p:ext uri="{BB962C8B-B14F-4D97-AF65-F5344CB8AC3E}">
        <p14:creationId xmlns:p14="http://schemas.microsoft.com/office/powerpoint/2010/main" val="365519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E6A00-9547-77C2-9BD0-1697E7DDAF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BEDD33-76E4-4F74-A555-961CD1D49646}"/>
              </a:ext>
            </a:extLst>
          </p:cNvPr>
          <p:cNvSpPr>
            <a:spLocks noGrp="1"/>
          </p:cNvSpPr>
          <p:nvPr>
            <p:ph type="title"/>
          </p:nvPr>
        </p:nvSpPr>
        <p:spPr/>
        <p:txBody>
          <a:bodyPr/>
          <a:lstStyle/>
          <a:p>
            <a:r>
              <a:rPr lang="en-US" dirty="0"/>
              <a:t>Ephesians, week 10 (pages 65–74)</a:t>
            </a:r>
          </a:p>
        </p:txBody>
      </p:sp>
    </p:spTree>
    <p:extLst>
      <p:ext uri="{BB962C8B-B14F-4D97-AF65-F5344CB8AC3E}">
        <p14:creationId xmlns:p14="http://schemas.microsoft.com/office/powerpoint/2010/main" val="166716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94626-2007-0479-0182-3A4B937729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3E7A0-A3E3-627D-5118-34FC097DA7C1}"/>
              </a:ext>
            </a:extLst>
          </p:cNvPr>
          <p:cNvSpPr>
            <a:spLocks noGrp="1"/>
          </p:cNvSpPr>
          <p:nvPr>
            <p:ph type="title"/>
          </p:nvPr>
        </p:nvSpPr>
        <p:spPr/>
        <p:txBody>
          <a:bodyPr/>
          <a:lstStyle/>
          <a:p>
            <a:r>
              <a:rPr lang="en-US" dirty="0"/>
              <a:t>Ephesians 1:18-20</a:t>
            </a:r>
          </a:p>
        </p:txBody>
      </p:sp>
      <p:sp>
        <p:nvSpPr>
          <p:cNvPr id="5" name="Content Placeholder 4">
            <a:extLst>
              <a:ext uri="{FF2B5EF4-FFF2-40B4-BE49-F238E27FC236}">
                <a16:creationId xmlns:a16="http://schemas.microsoft.com/office/drawing/2014/main" id="{F598DA9B-C909-4B8A-B8B8-08DD913A0969}"/>
              </a:ext>
            </a:extLst>
          </p:cNvPr>
          <p:cNvSpPr>
            <a:spLocks noGrp="1"/>
          </p:cNvSpPr>
          <p:nvPr>
            <p:ph idx="1"/>
          </p:nvPr>
        </p:nvSpPr>
        <p:spPr>
          <a:xfrm>
            <a:off x="838200" y="2150533"/>
            <a:ext cx="10515600" cy="4026429"/>
          </a:xfrm>
        </p:spPr>
        <p:txBody>
          <a:bodyPr/>
          <a:lstStyle/>
          <a:p>
            <a:pPr marL="7938" indent="0">
              <a:buNone/>
            </a:pPr>
            <a:r>
              <a:rPr lang="en-US" sz="3600" dirty="0"/>
              <a:t>so that you—the eyes of your heart having been enlightened—will know what is </a:t>
            </a:r>
            <a:r>
              <a:rPr lang="en-US" sz="3600" dirty="0">
                <a:solidFill>
                  <a:srgbClr val="FFFF00"/>
                </a:solidFill>
              </a:rPr>
              <a:t>the </a:t>
            </a:r>
            <a:r>
              <a:rPr lang="en-US" sz="3600" b="1" dirty="0">
                <a:solidFill>
                  <a:srgbClr val="FFFF00"/>
                </a:solidFill>
              </a:rPr>
              <a:t>hope</a:t>
            </a:r>
            <a:r>
              <a:rPr lang="en-US" sz="3600" dirty="0">
                <a:solidFill>
                  <a:srgbClr val="FFFF00"/>
                </a:solidFill>
              </a:rPr>
              <a:t> of His </a:t>
            </a:r>
            <a:r>
              <a:rPr lang="en-US" sz="3600" b="1" dirty="0">
                <a:solidFill>
                  <a:srgbClr val="FFFF00"/>
                </a:solidFill>
              </a:rPr>
              <a:t>calling</a:t>
            </a:r>
            <a:r>
              <a:rPr lang="en-US" sz="3600" dirty="0"/>
              <a:t>, what are </a:t>
            </a:r>
            <a:r>
              <a:rPr lang="en-US" sz="3600" dirty="0">
                <a:solidFill>
                  <a:srgbClr val="00B0F0"/>
                </a:solidFill>
              </a:rPr>
              <a:t>the </a:t>
            </a:r>
            <a:r>
              <a:rPr lang="en-US" sz="3600" b="1" dirty="0">
                <a:solidFill>
                  <a:srgbClr val="00B0F0"/>
                </a:solidFill>
              </a:rPr>
              <a:t>riches</a:t>
            </a:r>
            <a:r>
              <a:rPr lang="en-US" sz="3600" dirty="0">
                <a:solidFill>
                  <a:srgbClr val="00B0F0"/>
                </a:solidFill>
              </a:rPr>
              <a:t> of the glory of His </a:t>
            </a:r>
            <a:r>
              <a:rPr lang="en-US" sz="3600" b="1" dirty="0">
                <a:solidFill>
                  <a:srgbClr val="00B0F0"/>
                </a:solidFill>
              </a:rPr>
              <a:t>inheritance</a:t>
            </a:r>
            <a:r>
              <a:rPr lang="en-US" sz="3600" dirty="0">
                <a:solidFill>
                  <a:srgbClr val="00B0F0"/>
                </a:solidFill>
              </a:rPr>
              <a:t> in the saints</a:t>
            </a:r>
            <a:r>
              <a:rPr lang="en-US" sz="3600" dirty="0"/>
              <a:t>, and what is </a:t>
            </a:r>
            <a:r>
              <a:rPr lang="en-US" sz="3600" dirty="0">
                <a:solidFill>
                  <a:schemeClr val="accent2"/>
                </a:solidFill>
              </a:rPr>
              <a:t>the surpassing </a:t>
            </a:r>
            <a:r>
              <a:rPr lang="en-US" sz="3600" b="1" dirty="0">
                <a:solidFill>
                  <a:schemeClr val="accent2"/>
                </a:solidFill>
              </a:rPr>
              <a:t>greatness</a:t>
            </a:r>
            <a:r>
              <a:rPr lang="en-US" sz="3600" dirty="0">
                <a:solidFill>
                  <a:schemeClr val="accent2"/>
                </a:solidFill>
              </a:rPr>
              <a:t> of His </a:t>
            </a:r>
            <a:r>
              <a:rPr lang="en-US" sz="3600" b="1" dirty="0">
                <a:solidFill>
                  <a:schemeClr val="accent2"/>
                </a:solidFill>
              </a:rPr>
              <a:t>power</a:t>
            </a:r>
            <a:r>
              <a:rPr lang="en-US" sz="3600" dirty="0">
                <a:solidFill>
                  <a:schemeClr val="accent2"/>
                </a:solidFill>
              </a:rPr>
              <a:t> toward us </a:t>
            </a:r>
            <a:r>
              <a:rPr lang="en-US" sz="3600" dirty="0"/>
              <a:t>who believe according to the working of the might of His strength, which He worked in Christ, by raising Him from the dead and seating Him at His right hand in the heavenly </a:t>
            </a:r>
            <a:r>
              <a:rPr lang="en-US" sz="3600" i="1" dirty="0"/>
              <a:t>places</a:t>
            </a:r>
            <a:r>
              <a:rPr lang="en-US" sz="3600" dirty="0"/>
              <a:t>,</a:t>
            </a:r>
          </a:p>
        </p:txBody>
      </p:sp>
      <p:sp>
        <p:nvSpPr>
          <p:cNvPr id="3" name="Oval 2">
            <a:extLst>
              <a:ext uri="{FF2B5EF4-FFF2-40B4-BE49-F238E27FC236}">
                <a16:creationId xmlns:a16="http://schemas.microsoft.com/office/drawing/2014/main" id="{04D24D8B-5F01-EE38-F017-F3B56E5F7BC7}"/>
              </a:ext>
            </a:extLst>
          </p:cNvPr>
          <p:cNvSpPr>
            <a:spLocks noChangeAspect="1"/>
          </p:cNvSpPr>
          <p:nvPr/>
        </p:nvSpPr>
        <p:spPr>
          <a:xfrm>
            <a:off x="10896600" y="2000171"/>
            <a:ext cx="914400" cy="914400"/>
          </a:xfrm>
          <a:prstGeom prst="ellipse">
            <a:avLst/>
          </a:prstGeom>
          <a:noFill/>
          <a:ln w="762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FF00"/>
                </a:solidFill>
                <a:latin typeface="Avenir Next" panose="020B0503020202020204" pitchFamily="34" charset="0"/>
              </a:rPr>
              <a:t>1</a:t>
            </a:r>
          </a:p>
        </p:txBody>
      </p:sp>
      <p:sp>
        <p:nvSpPr>
          <p:cNvPr id="6" name="Oval 5">
            <a:extLst>
              <a:ext uri="{FF2B5EF4-FFF2-40B4-BE49-F238E27FC236}">
                <a16:creationId xmlns:a16="http://schemas.microsoft.com/office/drawing/2014/main" id="{B6B583E8-912F-0D12-83D6-E5C331442D2E}"/>
              </a:ext>
            </a:extLst>
          </p:cNvPr>
          <p:cNvSpPr>
            <a:spLocks noChangeAspect="1"/>
          </p:cNvSpPr>
          <p:nvPr/>
        </p:nvSpPr>
        <p:spPr>
          <a:xfrm>
            <a:off x="10896600" y="2971800"/>
            <a:ext cx="914400" cy="914400"/>
          </a:xfrm>
          <a:prstGeom prst="ellipse">
            <a:avLst/>
          </a:prstGeom>
          <a:noFill/>
          <a:ln w="762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0070C0"/>
                </a:solidFill>
                <a:latin typeface="Avenir Next" panose="020B0503020202020204" pitchFamily="34" charset="0"/>
              </a:rPr>
              <a:t>2</a:t>
            </a:r>
          </a:p>
        </p:txBody>
      </p:sp>
      <p:sp>
        <p:nvSpPr>
          <p:cNvPr id="7" name="Oval 6">
            <a:extLst>
              <a:ext uri="{FF2B5EF4-FFF2-40B4-BE49-F238E27FC236}">
                <a16:creationId xmlns:a16="http://schemas.microsoft.com/office/drawing/2014/main" id="{422663AB-032B-4792-C108-D11378024C3E}"/>
              </a:ext>
            </a:extLst>
          </p:cNvPr>
          <p:cNvSpPr>
            <a:spLocks noChangeAspect="1"/>
          </p:cNvSpPr>
          <p:nvPr/>
        </p:nvSpPr>
        <p:spPr>
          <a:xfrm>
            <a:off x="10896600" y="3943429"/>
            <a:ext cx="914400" cy="914400"/>
          </a:xfrm>
          <a:prstGeom prst="ellipse">
            <a:avLst/>
          </a:prstGeom>
          <a:noFill/>
          <a:ln w="762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solidFill>
                <a:latin typeface="Avenir Next" panose="020B0503020202020204" pitchFamily="34" charset="0"/>
              </a:rPr>
              <a:t>3</a:t>
            </a:r>
          </a:p>
        </p:txBody>
      </p:sp>
    </p:spTree>
    <p:extLst>
      <p:ext uri="{BB962C8B-B14F-4D97-AF65-F5344CB8AC3E}">
        <p14:creationId xmlns:p14="http://schemas.microsoft.com/office/powerpoint/2010/main" val="3726843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0FF04-21B4-D8A0-1881-6AEB1CABDC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86471-A9E4-0D48-3614-5A47BAAD110E}"/>
              </a:ext>
            </a:extLst>
          </p:cNvPr>
          <p:cNvSpPr>
            <a:spLocks noGrp="1"/>
          </p:cNvSpPr>
          <p:nvPr>
            <p:ph type="title"/>
          </p:nvPr>
        </p:nvSpPr>
        <p:spPr/>
        <p:txBody>
          <a:bodyPr anchor="t">
            <a:noAutofit/>
          </a:bodyPr>
          <a:lstStyle/>
          <a:p>
            <a:r>
              <a:rPr lang="en-US" b="1" dirty="0">
                <a:latin typeface="Avenir Next" panose="020B0503020202020204" pitchFamily="34" charset="0"/>
              </a:rPr>
              <a:t>Dr. Andrew Lincoln</a:t>
            </a:r>
          </a:p>
        </p:txBody>
      </p:sp>
      <p:sp>
        <p:nvSpPr>
          <p:cNvPr id="7" name="Text Placeholder 6">
            <a:extLst>
              <a:ext uri="{FF2B5EF4-FFF2-40B4-BE49-F238E27FC236}">
                <a16:creationId xmlns:a16="http://schemas.microsoft.com/office/drawing/2014/main" id="{B4D9E896-84A0-CE14-4D47-1840A63B334A}"/>
              </a:ext>
            </a:extLst>
          </p:cNvPr>
          <p:cNvSpPr>
            <a:spLocks noGrp="1"/>
          </p:cNvSpPr>
          <p:nvPr>
            <p:ph type="body" sz="half" idx="2"/>
          </p:nvPr>
        </p:nvSpPr>
        <p:spPr>
          <a:xfrm>
            <a:off x="6096000" y="1675051"/>
            <a:ext cx="6096000" cy="5182949"/>
          </a:xfrm>
        </p:spPr>
        <p:txBody>
          <a:bodyPr/>
          <a:lstStyle/>
          <a:p>
            <a:r>
              <a:rPr lang="en-US" dirty="0"/>
              <a:t>The three clauses beginning with </a:t>
            </a:r>
            <a:r>
              <a:rPr lang="el-GR" i="1" dirty="0"/>
              <a:t>τίς</a:t>
            </a:r>
            <a:r>
              <a:rPr lang="el-GR" dirty="0"/>
              <a:t>, </a:t>
            </a:r>
            <a:r>
              <a:rPr lang="el-GR" i="1" dirty="0"/>
              <a:t>τίς</a:t>
            </a:r>
            <a:r>
              <a:rPr lang="el-GR" dirty="0"/>
              <a:t>, </a:t>
            </a:r>
            <a:r>
              <a:rPr lang="en-US" dirty="0"/>
              <a:t>and </a:t>
            </a:r>
            <a:r>
              <a:rPr lang="el-GR" i="1" dirty="0"/>
              <a:t>τί</a:t>
            </a:r>
            <a:r>
              <a:rPr lang="el-GR" dirty="0"/>
              <a:t> </a:t>
            </a:r>
            <a:r>
              <a:rPr lang="en-US" dirty="0"/>
              <a:t>ask for [1] knowledge of the hope God’s calling brings,</a:t>
            </a:r>
          </a:p>
        </p:txBody>
      </p:sp>
      <p:pic>
        <p:nvPicPr>
          <p:cNvPr id="6" name="Picture Placeholder 5" descr="A person wearing glasses and smiling&#10;&#10;AI-generated content may be incorrect.">
            <a:extLst>
              <a:ext uri="{FF2B5EF4-FFF2-40B4-BE49-F238E27FC236}">
                <a16:creationId xmlns:a16="http://schemas.microsoft.com/office/drawing/2014/main" id="{6F88BF89-5F87-986A-4DE1-1F535C42A90B}"/>
              </a:ext>
            </a:extLst>
          </p:cNvPr>
          <p:cNvPicPr>
            <a:picLocks noGrp="1" noChangeAspect="1"/>
          </p:cNvPicPr>
          <p:nvPr>
            <p:ph type="pic" idx="1"/>
          </p:nvPr>
        </p:nvPicPr>
        <p:blipFill>
          <a:blip r:embed="rId2"/>
          <a:srcRect t="30" b="30"/>
          <a:stretch>
            <a:fillRect/>
          </a:stretch>
        </p:blipFill>
        <p:spPr/>
      </p:pic>
    </p:spTree>
    <p:extLst>
      <p:ext uri="{BB962C8B-B14F-4D97-AF65-F5344CB8AC3E}">
        <p14:creationId xmlns:p14="http://schemas.microsoft.com/office/powerpoint/2010/main" val="411519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14794</TotalTime>
  <Words>642</Words>
  <Application>Microsoft Macintosh PowerPoint</Application>
  <PresentationFormat>Widescreen</PresentationFormat>
  <Paragraphs>56</Paragraphs>
  <Slides>26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Avenir Next</vt:lpstr>
      <vt:lpstr>Calibri</vt:lpstr>
      <vt:lpstr>Lato</vt:lpstr>
      <vt:lpstr>Office Theme</vt:lpstr>
      <vt:lpstr>PowerPoint Presentation</vt:lpstr>
      <vt:lpstr>Ephesians, week 10 (pages 65–74)</vt:lpstr>
      <vt:lpstr>Hear: Ephesians 1</vt:lpstr>
      <vt:lpstr>Ephesians 1:18-20</vt:lpstr>
      <vt:lpstr>Ephesians, week 10 (pages 65–74)</vt:lpstr>
      <vt:lpstr>Dr. Bill Klein</vt:lpstr>
      <vt:lpstr>Ephesians, week 10 (pages 65–74)</vt:lpstr>
      <vt:lpstr>Ephesians 1:18-20</vt:lpstr>
      <vt:lpstr>Dr. Andrew Lincoln</vt:lpstr>
      <vt:lpstr>Dr. Andrew Lincoln</vt:lpstr>
      <vt:lpstr>Ephesians, week 10 (pages 65–74)</vt:lpstr>
      <vt:lpstr>Dr. Frank Thielman</vt:lpstr>
      <vt:lpstr>Dr. Frank Thielman</vt:lpstr>
      <vt:lpstr>Dr. Harold Hoehner</vt:lpstr>
      <vt:lpstr>Dr. Tony Merida</vt:lpstr>
      <vt:lpstr>Ephesians, week 10 (pages 65–74)</vt:lpstr>
      <vt:lpstr>Dr. Harold Hoehner</vt:lpstr>
      <vt:lpstr>Ephesians, week 10 (pages 65–74)</vt:lpstr>
      <vt:lpstr>PowerPoint Presentation</vt:lpstr>
      <vt:lpstr>Ephesians, week 10 (pages 65–74)</vt:lpstr>
      <vt:lpstr>Dr. Tony Merida</vt:lpstr>
      <vt:lpstr>Ephesians, week 10 (pages 65–74)</vt:lpstr>
      <vt:lpstr>Reflection/Journal/Quotes (page 83)</vt:lpstr>
      <vt:lpstr>Next time: Ephesians 1:21-23 (pp. 74–82)</vt:lpstr>
      <vt:lpstr>Commentaries</vt:lpstr>
      <vt:lpstr>Prayer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Fleming</dc:creator>
  <cp:lastModifiedBy>Jim Fleming</cp:lastModifiedBy>
  <cp:revision>25</cp:revision>
  <cp:lastPrinted>2025-04-05T19:33:33Z</cp:lastPrinted>
  <dcterms:created xsi:type="dcterms:W3CDTF">2022-07-16T19:21:48Z</dcterms:created>
  <dcterms:modified xsi:type="dcterms:W3CDTF">2025-05-31T17:18:53Z</dcterms:modified>
</cp:coreProperties>
</file>